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presProps" Target="presProps.xml"/>
  <Relationship Id="rId83" Type="http://schemas.openxmlformats.org/officeDocument/2006/relationships/viewProps" Target="viewProps.xml"/>
  <Relationship Id="rId8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But Jesus yet answered nothing; so that Pilate marvelled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Now at that feast he released unto them one prisoner, whomsoever they desired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Now at that feast he released unto them one prisoner, whomsoever they desired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And there was one named Barabbas, which lay bound with them that had made insurrection with him, who had committed murder in the insurrection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And there was one named Barabbas, which lay bound with them that had made insurrection with him, who had committed murder in the insurrection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nd the multitude crying aloud began to desire him to do as he had ever done unto them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nd the multitude crying aloud began to desire him to do as he had ever done unto them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But Pilate answered them, saying, Will all of you that I release unto you the King of the Jews?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For he knew that the chief priests had delivered him for envy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For he knew that the chief priests had delivered him for envy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And immediately in the morning the chief priests held a consultation with the elders and scribes and the whole council, and bound Jesus, and carried him away, and delivered him to Pilate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But the chief priests moved the people, that he should rather release Barabbas unto them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But the chief priests moved the people, that he should rather release Barabbas unto them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And Pilate answered and said again unto them, What will all of you then that I shall do unto him whom all of you call the King of the Jews?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And Pilate answered and said again unto them, What will all of you then that I shall do unto him whom all of you call the King of the Jews?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And they cried out again, Crucify him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Then Pilate said unto them, Why, what evil has he done? And they cried out the more exceedingly, Crucify him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Then Pilate said unto them, Why, what evil has he done? And they cried out the more exceedingly, Crucify him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nd so Pilate, willing to content the people, released Barabbas unto them, and delivered Jesus, when he had scourged him, to be crucified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nd so Pilate, willing to content the people, released Barabbas unto them, and delivered Jesus, when he had scourged him, to be crucified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And the soldiers led him away into the hall, called Praetorium; and they call together the whole band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And immediately in the morning the chief priests held a consultation with the elders and scribes and the whole council, and bound Jesus, and carried him away, and delivered him to Pilate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And the soldiers led him away into the hall, called Praetorium; and they call together the whole band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And they clothed him with purple, and intertwined a crown of thorns, and put it about his head,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And began to salute him, Hail, King of the Jews!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And they stroke him on the head with a reed, and did spit upon him, and bowing their knees worshipped him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And when they had mocked him, they took off the purple from him, and put his own clothes on him, and led him out to crucify him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And when they had mocked him, they took off the purple from him, and put his own clothes on him, and led him out to crucify him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And they compel one Simon a Cyrenian, who passed by, coming out of the country, the father of Alexander and Rufus, to bear his cross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And they compel one Simon a Cyrenian, who passed by, coming out of the country, the father of Alexander and Rufus, to bear his cross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And they bring him unto the place Golgotha, which is, being interpreted, The place of a skull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And they gave him to drink wine mingled with myrrh: but he received it not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nd Pilate asked him, Are you the King of the Jews? And he answering said unto them, You says it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And they gave him to drink wine mingled with myrrh: but he received it not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And when they had crucified him, they parted his garments, casting lots upon them, what every man should take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And when they had crucified him, they parted his garments, casting lots upon them, what every man should take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And it was the third hour, and they crucified him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And the superscription of his accusation was written over, THE KING OF THE JEWS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And the superscription of his accusation was written over, THE KING OF THE JEWS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And with him they crucify two thieves; the one on his right hand, and the other on his left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And with him they crucify two thieves; the one on his right hand, and the other on his left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And the scripture was fulfilled, which says, And he was numbered with the transgressors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And they that passed by railed on him, wagging their heads, and saying, Ah, you that destroys the temple, and build it in three days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nd Pilate asked him, Are you the King of the Jews? And he answering said unto them, You says it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And they that passed by railed on him, wagging their heads, and saying, Ah, you that destroys the temple, and build it in three days,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Save yourself, and come down from the cross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Likewise also the chief priests mocking said among themselves with the scribes, He saved others; himself he cannot save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Likewise also the chief priests mocking said among themselves with the scribes, He saved others; himself he cannot save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Let Christ the King of Israel descend now from the cross, that we may see and believe. And they that were crucified with him reviled him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Let Christ the King of Israel descend now from the cross, that we may see and believe. And they that were crucified with him reviled him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Let Christ the King of Israel descend now from the cross, that we may see and believe. And they that were crucified with him reviled him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And when the sixth hour was come, there was darkness over the whole land until the ninth hour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And at the ninth hour Jesus cried with a loud voice, saying, Eloi, Eloi, lama sabachthani? which is, being interpreted, My God, my God, why have you forsaken me?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And at the ninth hour Jesus cried with a loud voice, saying, Eloi, Eloi, lama sabachthani? which is, being interpreted, My God, my God, why have you forsaken me?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the chief priests accused him of many things: but he answered nothing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And some of them that stood by, when they heard it, said, Behold, he calls Elijah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And one ran and filled a sponge full of vinegar, and put it on a reed, and gave him to drink, saying, Let alone; let us see whether Elijah will come to take him down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And one ran and filled a sponge full of vinegar, and put it on a reed, and gave him to drink, saying, Let alone; let us see whether Elijah will come to take him down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And Jesus cried with a loud voice, and gave up the spirit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And the veil of the temple was rent in two from the top to the bottom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And when the centurion, which stood opposite to him, saw that he so cried out, and gave up the spirit, he said, Truly this man was the Son of God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And when the centurion, which stood opposite to him, saw that he so cried out, and gave up the spirit, he said, Truly this man was the Son of God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There were also women looking on far off: among whom was Mary Magdalene, and Mary the mother of James the less and of Joses, and Salome;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There were also women looking on far off: among whom was Mary Magdalene, and Mary the mother of James the less and of Joses, and Salome;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There were also women looking on far off: among whom was Mary Magdalene, and Mary the mother of James the less and of Joses, and Salome;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the chief priests accused him of many things: but he answered nothing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(Who also, when he was in Galilee, followed him, and ministered unto him;) and many other women which came up with him unto Jerusalem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And now when the even was come, because it was the preparation, that is, the day before the sabbath,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Joseph of Arimathaea, an honourable counsellor, which also waited for the kingdom of God, came, and went in boldly unto Pilate, and craved the body of Jesus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Joseph of Arimathaea, an honourable counsellor, which also waited for the kingdom of God, came, and went in boldly unto Pilate, and craved the body of Jesus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And Pilate marvelled if he were already dead: and calling unto him the centurion, he asked him whether he had been any while dead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And Pilate marvelled if he were already dead: and calling unto him the centurion, he asked him whether he had been any while dead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And when he knew it of the centurion, he gave the body to Joseph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And he bought fine linen, and took him down, and wrapped him in the linen, and laid him in a tomb which was hewn out of a rock, and rolled a stone unto the door of the tomb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And he bought fine linen, and took him down, and wrapped him in the linen, and laid him in a tomb which was hewn out of a rock, and rolled a stone unto the door of the tomb.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And Mary Magdalene and Mary the mother of Joses beheld where he was laid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Pilate asked him again, saying, Answer you nothing? behold how many things they witness against you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Pilate asked him again, saying, Answer you nothing? behold how many things they witness against you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151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யேசுவோ அப்பொழுதும் உத்தரவு ஒன்றும் சொல்லவில்லை; அதினால் பிலாத்து ஆச்சரியப்பட்ட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ாவல்பண்ணப்பட்டவர்களில் எவனை விடுதலையாக்கவேண்டுமென்று ஜனங்கள் கேட்டுக்கொள்வார்களோ, அவ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வர்களுக்காக விடுதலையாக்குவது பண்டிகைதோறும் பிலாத்துவுக்கு வழக்கமாயிருந்தத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லகம் பண்ணி அந்தக் கலகத்தில் கொலைசெய்து, அதற்காகக் காவல் பண்ணப்பட்டவர்களில் பரபாஸ் என்னப்பட்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ஒருவன் இருந்த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ஜனங்கள், வழக்கத்தின்படியே தங்களுக்கு ஒருவனை விடுதலையாக்கவேண்டுமென்று சத்தமிட்டுக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ேட்டுக்கொள்ளத்தொடங்கின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ொறாமையினாலே பிரதான ஆசாரியர்கள் அவரை ஒப்புக்கொடுத்தார்கள் என்று பிலாத்து அறிந்த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ை நோக்கி: நான் யூதருடைய ராஜாவை உங்களுக்கு விடுதலையாக்கவேண்டுமென்றிருக்கிறீர்களா எ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ேட்ட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ொழுது விடிந்தவுடனே, பிரதான ஆசாரியரும் மூப்பரும் வேதபாரகரும் ஆலோசனைச் சங்கத்தாரனைவரும் கூட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ரபாசைத் தங்களுக்கு விடுதலையாக்கவேண்டுமென்று ஜனங்கள் கேட்டுக்கொள்ளும்படி, பிரதான ஆசாரியர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வர்களை ஏவிவிட்ட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ிலாத்து மறுபடியும் அவர்களை நோக்கி: அப்படியானால் யூதருடைய ராஜாவென்று நீங்கள் சொல்லுகிறவனை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ன்ன செய்யவேண்டும் என்று கேட்ட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னைச் சிலுவையில் அறையும் என்று மறுபடியும் சத்தமிட்டுச் சொன்ன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தற்குப் பிலாத்து: ஏன், என்ன பொல்லாப்புச் செய்தான் என்றான். அவர்களோ: அவனைச் சிலுவையில் அற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ன்று பின்னும் அதிகமாய்க் கூக்குரலிட்டுச் சொன்ன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பிலாத்து ஜனங்களை பிரியப்படுத்த மனதுள்ளவனாய், பரபாசை அவர்களுக்கு விடுதலையாக்க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இயேசுவையோ வாரினால் அடிப்பித்து, சிலுவையில் அறையும்படிக்கு ஒப்புக்கொடுத்த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, போர்ச்சேவகர் அவரைத் தேசாதிபதியின் அரமனையாகிய மாளிகையில் கொண்டுபோய், அவ்விட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லோசனைபண்ணி, இயேசுவைக் கட்டிக் கொண்டுபோய், பிலாத்துவினிடத்தில் ஒப்புக்கொடுத்த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ோர்ச்சேவகருடைய கூட்டமுழுவதையும் கூடிவரச்செய்த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சிவப்பான மேலங்கியை அவருக்கு உடுத்தி, முள்முடியைப் பின்னி அவருக்குச் சூட்டி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யூதருடைய ராஜாவே, வாழ்க என்று அவரை வாழ்த்த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ரைச் சிரசில் கோலால் அடித்து, அவர்மேல் துப்பி, முழங்கால்படியிட்டு அவரை வணங்கின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5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ரைப் பரியாசம்பண்ணினபின்பு, சிவப்பான அங்கியைக் கழற்றி, அவருடைய வஸ்திரங்களை அவருக்கு உடுத்த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5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வரைச் சிலுவையில் அறையும்படி வெளியே கொண்டுபோன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5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சிரேனே ஊரானும், அலெக்சந்தருக்கும் ரூப்புக்கும் தகப்பனுமாகிய சீமோன் என்னப்பட்ட ஒரு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5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ாட்டிலிருந்து அவ்வழியே வருகையில், அவருடைய சிலுவையைச் சுமக்கும்படி அவனைப் பலவந்தம்பண்ணின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5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கபாலஸ்தலம் என்று அர்த்தங்கொள்ளும் கொல்கொதா என்னும் இடத்துக்கு அவரைக் கொண்டுபோய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5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வெள்ளைப்போளம் கலந்த திராட்சரசத்தை அவருக்குக் குடிக்கக் கொடுத்தார்கள்; அவர் அ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ிலாத்து அவரை நோக்கி: நீ யூதருடைய ராஜாவா என்று கேட்டான். அதற்கு அவர்: நீர் சொல்லுகிறபடித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5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ற்றுக்கொள்ளவில்லை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5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ொழுது அவரைச் சிலுவையில் அறைந்தார்கள். அதன்பின்பு, அவருடைய வஸ்திரங்களைப் பங்கிட்ட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5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ஒவ்வொருவன் ஒவ்வொரு பங்கை எடுத்துக்கொள்ளும்படி அவைகளைக்குறித்துச் சீட்டுப்போட்ட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5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ரைச் சிலுவையில் அறைந்தபோது மூன்றாம் மணிவேளையாயிருந்தத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5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ர் அடைந்த ஆக்கினையின் முகாந்தரத்தைக் காண்பிக்கும் பொருட்டு, யூதருடைய ராஜா என்று எழுத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5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ிலுவையின் மேல் கட்டின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5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ல்லாமலும், அவருடைய வலது பக்கத்தில் ஒருவனும் அவருடைய இடது பக்கத்தில் ஒருவனுமாக, இரண்டு கள்ளர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5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வரோடேக்கூடச் சிலுவைகளில் அறைந்த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5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க்கிரமக்காரரில் ஒருவனாக எண்ணப்பட்டார் என்கிற வேதவாக்கியம் அதனாலே நிறைவேறிற்ற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5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ந்த வழியாய் நடந்துபோகிறவர்கள் தங்கள் தலையைத் துலுக்கி: ஆ! ஆ! தேவாலயத்தை இடித்து, மூ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ன்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5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ாளைக்குள்ளே கட்டுகிறவன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5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உன்னை நீயே இரட்சித்துக்கொள்; சிலுவையிலிருந்திறங்கிவா என்று அவரைத் தூஷித்த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5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ப்படியே பிரதான ஆசாரியரும் வேதபாரகரும் தங்களுக்குள்ளே பரியாசம்பண்ணி: மற்றவர்களை இரட்சித்தான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5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ன்னைத்தான் இரட்சித்துக்கொள்ளத் திராணியில்லை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5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நாம் கண்டு விசுவாசிக்கத்தக்கதாக இஸ்ரவேலுக்கு ராஜாவாகிய கிறிஸ்து இப்பொழு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5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ிலுவையிலிருந்திறங்கட்டும் என்று சொல்லிக்கொண்டார்கள். அவரோடேகூடச் சிலுவைகளில் அறையப்பட்டவர்கள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5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வரை நிந்தித்த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5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ஆறாம்மணி நேரமுதல் ஒன்பதாம்மணி நேரம்வரைக்கும் பூமியெங்கும் அந்தகாரம் உண்டாயிற்ற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5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ஒன்பதாம்மணி நேரத்திலே, இயேசு: எலோயீ! எலோயீ! லாமா சபக்தானி, என்று மிகுந்த சத்தமிட்டுக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5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ூப்பிட்டார்; அதற்கு: என் தேவனே! என் தேவனே! ஏன் என்னைக் கைவிட்டீர் என்று அர்த்தமா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ிரதான ஆசாரியர்கள் அவர்மேல் அநேகங்குற்றங்களைச் சாட்டினார்கள். அவரோ மாறுத்தரம் ஒன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5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ங்கே நின்றவர்களில் சிலர் அதைக் கேட்டபொழுது: இதோ எலியாவைக் கூப்பிடுகிறான் என்ற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5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ஒருவன் ஓடி, கடற்காளானைக் காடியிலே தோய்த்து, அதை ஒரு கோலில் மாட்டி, அவருக்குக் குடிக்கக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5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ொடுத்து: பொறுங்கள், எலியா இவனை இறக்க வருவானோ பார்ப்போம் என்ற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5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இயேசு மகா சத்தமாய்க் கூப்பிட்டு, ஜீவனை விட்ட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5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ப்பொழுது, தேவாலயத்தின் திரைச்சீலை மேல்தொடங்கிக் கீழ்வரைக்கும் இரண்டாகக் கிழிந்தத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5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வருக்கு எதிரே நின்ற நூற்றுக்கு அதிபதி அவர் இப்படிக் கூப்பிட்டு ஜீவனை விட்டதைக்கண்டபோது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5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ெய்யாகவே இந்த மனுஷன் தேவனுடைய குமாரன் என்ற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5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சில ஸ்திரீகளும் தூரத்திலிருந்து பார்த்துக்கொண்டிருந்தார்கள். அவர் கலிலேயாவிலிருந்தபோ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5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வருக்குப் பின்சென்று, ஊழியஞ்செய்துவந்த மகதேலேனா மரியாளும், சின்ன யாக்கோபுக்கும் யோசேக்கும் தாயாகி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5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ரியாளும், சலோமே என்பவள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ொல்லவில்லை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5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வருடனேகூட எருசலேமுக்கு வந்திருந்த வேறே அநேக ஸ்திரீகளும் அவர்களோடே இருந்த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5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ஓய்வுநாளுக்கு முந்தின நாள் ஆயத்தநாளாயிருந்தபடியால், சாயங்காலமானபோத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5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கனம்பொருந்திய ஆலோசனைக்காரனும் அரிமத்தியா ஊரானானும் தேவனுடைய ராஜ்யம் வரக் காத்திருந்தவனுமாகி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5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ோசேப்பு என்பவன் வந்து, பிலாத்துவினிடத்தில் துணிந்துபோய், இயேசுவின் சரீரத்தைக் கேட்ட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5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அவர் இத்தனை சீக்கிரத்தில் மரித்துப்போனாரா என்று பிலாத்து ஆச்சரியப்பட்டு, நூற்றுக்கு அதிபதிய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5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ழைப்பித்து: அவர் இதற்குள்ளே மரித்தது நிச்சயமா என்று கேட்ட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5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நூற்றுக்கு அதிபதியினாலே அதை அறிந்துகொண்டபின்பு, சரீரத்தை யோசேப்பினிடத்தில் கொடுத்த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5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அவன் போய், மெல்லிய துப்பட்டியை வாங்கிக்கொண்டுவந்து, அவரை இறக்கி, அந்தத் துப்பட்டியிலே சுற்ற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5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ன்மலையில் வெட்டியிருந்த கல்லறையிலே அவரை வைத்து, கல்லறையின் வாசலில் ஒரு கல்லைப் புரட்டிவைத்த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5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அவரை வைத்த இடத்தை மகதலேனா மரியாளும், யோசேயின் தாயாகிய மரியாளும் பார்த்த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, பிலாத்து மறுபடியும் அவரை நோக்கி: இதோ, இவர்கள் உன்மேல் எத்தனையோ குற்றங்களைச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ாட்டுகிறார்களே, அதற்கு நீ உத்தரவு ஒன்றும் சொல்லுகிறதில்லையா என்று கேட்ட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2026-08-02T19:27:23Z</dcterms:created>
  <dcterms:modified xsi:type="dcterms:W3CDTF">2026-08-02T19:27:23Z</dcterms:modified>
  <dc:title>மாற்கு : 15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