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க் கட்டுகளை அவிழ்த்தெறி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 நீக்கி ஷேமம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 நம்மை வாழ வைப்ப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எல்லோரும்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தியற்ற மனுஷராய் இருந்தாலும் – செ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லு நாளாய் கல்லறைக்குள் கிட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டன் எழுப்பிட அ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ார் – 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ென்று அப்போது நீ அறிவ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எல்லோரும்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ாஜன் இயேசுவை நம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ருடரும் வருவார் அவர் பின்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ை அடைந்தே செல்வார் அவர் முன்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வரும் அமர்வார் அவர் பின்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ள்ளி எழுந்தே நடப்பார் அவர் முன்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ான தேவனவர் – நம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சயமாய் அசத்துகின்ற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-எல்லோரும் பாடுங்கள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செய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 தேவனைத் தே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ங்கள் செய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பா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ாளம் போட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ப்தஸ்வரங்களில் சங்கீதம் பாடுங்கள் – அற்புதராஜன் இயேசு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ை விடுதலை செய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2026-07-31T14:46:34Z</dcterms:created>
  <dcterms:modified xsi:type="dcterms:W3CDTF">2026-07-31T14:46:34Z</dcterms:modified>
  <dc:title>துதிப் பாடல்கள் : 144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