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31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wake, and sing the song 
Of Moses and the Lamb ; 
Wake every heart and every tongue 
To praise the Saviour's na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ing of His dying love ; 
Sing of His risen power ; 
Sing how He intercedes above 
For those whose sins He bo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Ye pilgrims on the road 
To Zion's city, sing ! 
Rejoice ye in the Lamb of God----- 
In Christ, th' eternal King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re shall each raptured tongue 
His endless praise proclaim ; 
And sweeter voices tune the song 
Of Moses and the Lamb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2026-07-31T16:54:12Z</dcterms:created>
  <dcterms:modified xsi:type="dcterms:W3CDTF">2026-07-31T16:54:12Z</dcterms:modified>
  <dc:title>Hymn : 254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