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91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ும் உம்மில் நான் வளர்ந்திடவே
உம் அனுக்கிரகம் தரவேண்டுமே
என்னால் ஒன்றும் கூடாதையா
எல்லாம் உம்மால் கூ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ஞானம் கல்வி செல்வங்கள் எல்லாம்
ஒன்றுமில்லை குப்பை என்றெண்ணுகிறேன்
என் நீதி நியாயங்கள் அழுக்கான கந்தை
என்றே உணர்ந்தேன் என் இயேசுவ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வரே உம்மில் பிழைத்திடவே
அவனியில் உமக்காய் உழைத்திடவே
அர்ப்பணிக்கின்றேன் என்னை இன்று
ஏற்றுக் கொள்ளும் என் இயேசுவ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2026-09-08T21:27:10Z</dcterms:created>
  <dcterms:modified xsi:type="dcterms:W3CDTF">2026-09-08T21:27:10Z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