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த்தம விதவையாயிருந்து தனிமையாயிருக்கிறவள் தேவனிடத்தில் நம்பிக்கையுள்ளவளாய், இரவும் பகலும் வேண்டுதல்களிலும் ஜெபங்களிலும் நிலைத்திருப்ப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த்தம விதவையாயிருந்து தனிமையாயிருக்கிறவள் தேவனிடத்தில் நம்பிக்கையுள்ளவளாய், இரவும் பகலும் வேண்டுதல்களிலும் ஜெபங்களிலும் நிலைத்திருப்ப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ுகபோகமாய் வாழ்கிறவள் உயிரோடே செத்தவ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ுகபோகமாய் வாழ்கிறவள் உயிரோடே செத்தவ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ுற்றஞ்சாட்டப்படாதவர்களாயிருக்கும்படி இவைகளைக் கட்டளையிட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ுற்றஞ்சாட்டப்படாதவர்களாயிருக்கும்படி இவைகளைக் கட்டளையிட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் தன் சொந்த ஜனங்களையும், விசேஷமாகத் தன் வீட்டாரையும் விசாரியாமற்போனால், அவன் விசுவாசத்தை மறுதலித்தவனும், அவிசுவாசியிலும் கெட்டவனுமாயிருப்ப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் தன் சொந்த ஜனங்களையும், விசேஷமாகத் தன் வீட்டாரையும் விசாரியாமற்போனால், அவன் விசுவாசத்தை மறுதலித்தவனும், அவிசுவாசியிலும் கெட்டவனுமாயிருப்ப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் தன் சொந்த ஜனங்களையும், விசேஷமாகத் தன் வீட்டாரையும் விசாரியாமற்போனால், அவன் விசுவாசத்தை மறுதலித்தவனும், அவிசுவாசியிலும் கெட்டவனுமாயிருப்ப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றுபது வயதுக்குக் குறையாதவளும், ஒரே புருஷனுக்கு மனைவியாயிருந்தவளுமாக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ுதிர்வயதுள்ளவனைக் கடிந்துகொள்ளாமல், அவனைத் தகப்பனைப்போலவும், பாலிய புருஷரைச் சகோதரரைப்போலவ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றுபது வயதுக்குக் குறையாதவளும், ஒரே புருஷனுக்கு மனைவியாயிருந்தவளுமாக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ள்ளைகளை வளர்த்து, அந்நியரை உபசரித்து, பரிசுத்தவான்களுடைய கால்களைக் கழுவி, உபத்திரவப்படுகிறவர்களுக்கு உதவிசெய்து, சகலவித நற்கிரியைகளையும் ஜாக்கிரதையாய் நடப்பித்து, இவ்விதமாய் நற்கிரியைகளைக்குறித்து நற்சாட்சி பெற்றவளுமாயிருந்தால், அப்படிப்பட்ட விதவையையே விதவைகள் கூட்டத்தில் சேர்த்துக்கொள்ள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ள்ளைகளை வளர்த்து, அந்நியரை உபசரித்து, பரிசுத்தவான்களுடைய கால்களைக் கழுவி, உபத்திரவப்படுகிறவர்களுக்கு உதவிசெய்து, சகலவித நற்கிரியைகளையும் ஜாக்கிரதையாய் நடப்பித்து, இவ்விதமாய் நற்கிரியைகளைக்குறித்து நற்சாட்சி பெற்றவளுமாயிருந்தால், அப்படிப்பட்ட விதவையையே விதவைகள் கூட்டத்தில் சேர்த்துக்கொள்ள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ள்ளைகளை வளர்த்து, அந்நியரை உபசரித்து, பரிசுத்தவான்களுடைய கால்களைக் கழுவி, உபத்திரவப்படுகிறவர்களுக்கு உதவிசெய்து, சகலவித நற்கிரியைகளையும் ஜாக்கிரதையாய் நடப்பித்து, இவ்விதமாய் நற்கிரியைகளைக்குறித்து நற்சாட்சி பெற்றவளுமாயிருந்தால், அப்படிப்பட்ட விதவையையே விதவைகள் கூட்டத்தில் சேர்த்துக்கொள்ளவேண்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ளவயதுள்ள விதவைகளை அதிலே சேர்த்துக்கொள்ளாதே; ஏனெனில், அவர்கள் கிறிஸ்துவுக்கு விரோதமாய்க் காமவிகாரங்கொள்ளும்போது விவாகம்பண்ண மனதாக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ளவயதுள்ள விதவைகளை அதிலே சேர்த்துக்கொள்ளாதே; ஏனெனில், அவர்கள் கிறிஸ்துவுக்கு விரோதமாய்க் காமவிகாரங்கொள்ளும்போது விவாகம்பண்ண மனதாக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ளவயதுள்ள விதவைகளை அதிலே சேர்த்துக்கொள்ளாதே; ஏனெனில், அவர்கள் கிறிஸ்துவுக்கு விரோதமாய்க் காமவிகாரங்கொள்ளும்போது விவாகம்பண்ண மனதாக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தலில் கொண்டிருந்த விசுவாசத்தை விடுவதினாலே, ஆக்கினைக்குட்படு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தலில் கொண்டிருந்த விசுவாசத்தை விடுவதினாலே, ஆக்கினைக்குட்படு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ுவுமல்லாமல், அவர்கள் சோம்பலுள்ளவர்களாய், வீடுவீடாய்த் திரியப்பழகுவார்கள்; சோம்பலுள்ளவர்களாய் மாத்திரமல்ல, அலப்புகிறவர்களாயும் வீணலுவற்காரிகளாயும் தகாத காரியங்களைப் பேசுகிறவர்களாயுமிருப்ப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ுதிர்வயதுள்ளவனைக் கடிந்துகொள்ளாமல், அவனைத் தகப்பனைப்போலவும், பாலிய புருஷரைச் சகோதரரைப்போலவ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ுவுமல்லாமல், அவர்கள் சோம்பலுள்ளவர்களாய், வீடுவீடாய்த் திரியப்பழகுவார்கள்; சோம்பலுள்ளவர்களாய் மாத்திரமல்ல, அலப்புகிறவர்களாயும் வீணலுவற்காரிகளாயும் தகாத காரியங்களைப் பேசுகிறவர்களாயுமிருப்ப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ுவுமல்லாமல், அவர்கள் சோம்பலுள்ளவர்களாய், வீடுவீடாய்த் திரியப்பழகுவார்கள்; சோம்பலுள்ளவர்களாய் மாத்திரமல்ல, அலப்புகிறவர்களாயும் வீணலுவற்காரிகளாயும் தகாத காரியங்களைப் பேசுகிறவர்களாயுமிருப்ப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இளவயதுள்ள விதவைகள் விவாகம்பண்ணவும், பிள்ளைகளைப் பெறவும், வீட்டை நடத்தவும், விரோதியானவன் நிந்திக்கிறதற்கு இடமுண்டாக்காமலிருக்கவும் வேண்டுமென்றிருக்கிற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இளவயதுள்ள விதவைகள் விவாகம்பண்ணவும், பிள்ளைகளைப் பெறவும், வீட்டை நடத்தவும், விரோதியானவன் நிந்திக்கிறதற்கு இடமுண்டாக்காமலிருக்கவும் வேண்டுமென்றிருக்கி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னெனில் இதற்குமுன்னே சிலர் சாத்தானைப் பின்பற்றி விலகிப்போ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ிசுவாசியாகிய ஒருவனிடத்திலாவது ஒருத்தியிடத்திலாவது விதவைகளிருந்தால், அவர்கள் இவர்களுக்கு உதவி செய்யக்கடவர்கள்; சபையானது உத்தம விதவைகளானவர்களுக்கு உதவிசெய்யவேண்டியதாகையால் அந்தப் பாரத்தை அதின்மேல் வைக்கக்கூடா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ிசுவாசியாகிய ஒருவனிடத்திலாவது ஒருத்தியிடத்திலாவது விதவைகளிருந்தால், அவர்கள் இவர்களுக்கு உதவி செய்யக்கடவர்கள்; சபையானது உத்தம விதவைகளானவர்களுக்கு உதவிசெய்யவேண்டியதாகையால் அந்தப் பாரத்தை அதின்மேல் வைக்கக்கூடா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ிசுவாசியாகிய ஒருவனிடத்திலாவது ஒருத்தியிடத்திலாவது விதவைகளிருந்தால், அவர்கள் இவர்களுக்கு உதவி செய்யக்கடவர்கள்; சபையானது உத்தம விதவைகளானவர்களுக்கு உதவிசெய்யவேண்டியதாகையால் அந்தப் பாரத்தை அதின்மேல் வைக்கக்கூடா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ன்றாய் விசாரணைசெய்கிற மூப்பர்களை, விசேஷமாக திருவசனத்திலும் உபதேசத்திலும் பிரயாசப்படுகிறவர்களை, இரட்டிப்பான கனத்திற்குப் பாத்திரராக எண்ணவேண்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ன்றாய் விசாரணைசெய்கிற மூப்பர்களை, விசேஷமாக திருவசனத்திலும் உபதேசத்திலும் பிரயாசப்படுகிறவர்களை, இரட்டிப்பான கனத்திற்குப் பாத்திரராக எண்ணவேண்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ுதிர்வயதுள்ள ஸ்திரீகளைத் தாய்களைப்போலவும், பாலிய ஸ்திரீகளை எல்லாக் கற்புடன் சகோதரிகளைப்போலவும், பாவித்து, புத்திசொல்ல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ோரடிக்கிற மாட்டை வாய் கட்டாயாக என்றும், வேலையாள் தன் கூலிக்குப் பாத்திரனாயிருக்கிறான் என்றும், வேதவாக்கியம் சொல்லுகிறத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ோரடிக்கிற மாட்டை வாய் கட்டாயாக என்றும், வேலையாள் தன் கூலிக்குப் பாத்திரனாயிருக்கிறான் என்றும், வேதவாக்கியம் சொல்லுகிறதே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ோரடிக்கிற மாட்டை வாய் கட்டாயாக என்றும், வேலையாள் தன் கூலிக்குப் பாத்திரனாயிருக்கிறான் என்றும், வேதவாக்கியம் சொல்லுகிறத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ூப்பனானவனுக்கு விரோதமாக ஒருவன் செய்யும் பிராதை இரண்டு மூன்று சாட்சிகள் இல்லாமல் நீ ஏற்றுக்கொள்ளக்கூடா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ூப்பனானவனுக்கு விரோதமாக ஒருவன் செய்யும் பிராதை இரண்டு மூன்று சாட்சிகள் இல்லாமல் நீ ஏற்றுக்கொள்ளக்கூடா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ற்றவர்களுக்குப் பயமுண்டாகும்படி, பாவஞ்செய்தவர்களை எல்லாருக்கும் முன்பாகக் கடிந்துகொ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பட்சபாதத்தோடே ஒன்றும் செய்யாமலும், விசாரிக்குமுன் நிருணயம்பண்ணாமலும், இவைகளைக் காத்து நடக்கும்படி, தேவனுக்கும், கர்த்தராகிய இயேசுகிறிஸ்துவுக்கும், தெரிந்துகொள்ளப்பட்ட தூதருக்கும் முன்பாக, உறுதியாய்க் கட்டளையிடு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பட்சபாதத்தோடே ஒன்றும் செய்யாமலும், விசாரிக்குமுன் நிருணயம்பண்ணாமலும், இவைகளைக் காத்து நடக்கும்படி, தேவனுக்கும், கர்த்தராகிய இயேசுகிறிஸ்துவுக்கும், தெரிந்துகொள்ளப்பட்ட தூதருக்கும் முன்பாக, உறுதியாய்க் கட்டளையிட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பட்சபாதத்தோடே ஒன்றும் செய்யாமலும், விசாரிக்குமுன் நிருணயம்பண்ணாமலும், இவைகளைக் காத்து நடக்கும்படி, தேவனுக்கும், கர்த்தராகிய இயேசுகிறிஸ்துவுக்கும், தெரிந்துகொள்ளப்பட்ட தூதருக்கும் முன்பாக, உறுதியாய்க் கட்டளையிடு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வன்மேலும் சீக்கிரமாய்க் கைகளை வையாதே; மற்றவர்கள் செய்யும் பாவங்களுக்கும் உடன்படாதே; உன்னைச் சுத்தவானாகக் காத்துக்கொ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ுதிர்வயதுள்ள ஸ்திரீகளைத் தாய்களைப்போலவும், பாலிய ஸ்திரீகளை எல்லாக் கற்புடன் சகோதரிகளைப்போலவும், பாவித்து, புத்திசொல்ல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வன்மேலும் சீக்கிரமாய்க் கைகளை வையாதே; மற்றவர்கள் செய்யும் பாவங்களுக்கும் உடன்படாதே; உன்னைச் சுத்தவானாகக் காத்துக்கொ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 இனிமேல் தண்ணீர் மாத்திரம்குடியாமல், உன் வயிற்றிற்காகவும், உனக்கு அடிக்கடி நேரிடுகிற பலவீனங்களுக்காகவும், கொஞ்சம் திராட்சரசமும் கூட்டிக்கொ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 இனிமேல் தண்ணீர் மாத்திரம்குடியாமல், உன் வயிற்றிற்காகவும், உனக்கு அடிக்கடி நேரிடுகிற பலவீனங்களுக்காகவும், கொஞ்சம் திராட்சரசமும் கூட்டிக்கொ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ிலருடைய பாவங்கள் வெளியரங்கமாயிருந்து, நியாயத்தீர்ப்புக்கு முந்திக்கொள்ளும்; சிலருடைய பாவங்கள் அவர்களைப் பின்தொடர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ிலருடைய பாவங்கள் வெளியரங்கமாயிருந்து, நியாயத்தீர்ப்புக்கு முந்திக்கொள்ளும்; சிலருடைய பாவங்கள் அவர்களைப் பின்தொடர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டியே சிலருடைய நற்கிரியைகளும் வெளியரங்கமாயிருக்கும்; அப்படி இராதவைகளும் மறைந்திருக்கமாட்டா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டியே சிலருடைய நற்கிரியைகளும் வெளியரங்கமாயிருக்கும்; அப்படி இராதவைகளும் மறைந்திருக்கமாட்டா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த்தம விதவைகளாகிய விதவைகளைக் கனம்பண்ண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தவையானவளுக்குப் பிள்ளைகளாவது, பேரன் பேர்த்திகளாவது இருந்தால், இவர்கள் முதலாவது தங்கள் சொந்தக் குடும்பத்தைத் தேவபக்தியாய் விசாரித்து, பெற்றார் செய்த நன்மைகளுக்குப் பதில் நன்மைகளைச் செய்யக் கற்றுக்கொள்ளக்கடவர்கள்; அது நன்மையும் தேவனுக்கு முன்பாகப் பிரியமுமாய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தவையானவளுக்குப் பிள்ளைகளாவது, பேரன் பேர்த்திகளாவது இருந்தால், இவர்கள் முதலாவது தங்கள் சொந்தக் குடும்பத்தைத் தேவபக்தியாய் விசாரித்து, பெற்றார் செய்த நன்மைகளுக்குப் பதில் நன்மைகளைச் செய்யக் கற்றுக்கொள்ளக்கடவர்கள்; அது நன்மையும் தேவனுக்கு முன்பாகப் பிரியமுமா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தவையானவளுக்குப் பிள்ளைகளாவது, பேரன் பேர்த்திகளாவது இருந்தால், இவர்கள் முதலாவது தங்கள் சொந்தக் குடும்பத்தைத் தேவபக்தியாய் விசாரித்து, பெற்றார் செய்த நன்மைகளுக்குப் பதில் நன்மைகளைச் செய்யக் கற்றுக்கொள்ளக்கடவர்கள்; அது நன்மையும் தேவனுக்கு முன்பாகப் பிரியமுமா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જો કોઈ વિધવા ખરેખર નિરાધાર હોય તો તેની સંભાળ માટે તે દેવની જ આશા રાખે છે. તે સ્ત્રી રાત-દિવ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મેશા પ્રાર્થના કરતી હોય છે. તે દેવ પાસે મદદ માગ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રંતુ જે વિધવા પોતાને રાજી રાખવા મોજ-મઝામાં જીવન વેડફે છે, તે જીવતી હોવા છતાં ખરેખર મરણ પામેલી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્યાનાં વિશ્વાસીઓને તું આ બધી વાત કહેજે (પોતાના ઘરની સંભાળ લેવાનું) જેથી, બીજી કોઈ વ્યક્તિ એમ કહ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 શકે કે તેઓ ખોટું કરી રહ્યા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વ્યક્તિએ પોતાના બધા માણસોની સંભાળ લેવી જોઈએ. પણ, તેમાંય સૌથી અગત્યની વાત એ છે કે તેણે તે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ાં કુટુંબની સંભાળ લેવી જોઈએ. જે વ્યક્તિ આમ કરતી નથી, તો તે સાચા વિશ્વાસને (ઉપદેશ) સ્વીકાર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. તે વ્યક્તિ તો અવિશ્વાસી કરતાં પણ ભૂંડ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વિધવાઓની તારી યાદીમાં એવી સ્ત્રીનું નામ ઉમેરજે કે જે 60 વર્ષ કે તેથી વધારે ઊંમરની હોય. તે તે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વૃદ્ધને ઠપકો ના આપ, પરંતુ એ તારો પિતા હોય એ રીતે તેની સાથે વાત કરજે. જુવાનો તારા ભાઈઓ હોય એ રી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તિને વફાદાર રહી ચૂકી હોય. અને પર્ણલગ્ન ના કર્યુ હો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સત્કર્મ દ્વારા કીર્તિ પ્રાપ્ત કરેલી હોય, પોતાના છોકરાઓને ઉછેર્યા હોય, મહેમાનોનું સ્વાગત કરન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ોય, સંતોના પગ ધોયા હોય. દુઃખીઓને મદદ કરી હોય, અનેક પ્રકારના સત્કર્મોમાં ખત રાખતી હોય, એવી વિધવા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મ તારી યાદીમાં ઉમેર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પરંતુ એ યાદીમાં જુવાન વિધવાઓનો સમાવેશ ન કરીશ. જ્યારે તેઓ ખ્રિસ્તને સમર્પિત થઇ જાય છે, ત્યારબા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ના તીવ્ર શારીરિક આવેગોને લીધે તેઓ ઘણીવાર ખ્રિસ્તથી દૂર ખેંચાઈ જાય છે. પછી તેઓ ફરીથી પરણવા ચાહ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અને એવું કરનાર જુવાન વિધવાઓનો ન્યાય તોળાશે. તેઓએ પહેલા જે કરવાનું વચન આપ્યું હતું, તે ન કરવ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ે તેઓનો ન્યાય તોળવા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વળી, તે જુવાન વિધવાઓ ઘેરઘેર ભટકવાનું શરું કરે છે અને પોતાનો સમય વેડફે છે. તેઓ નિંદા અને કૂથ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ર્તજ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નું શરું કરી દે છે અને બીજા લોકોના જીવનમાં રસ લેતી થઈ જાય છે. જે ન બોલવું જોઈએ તે તેઓ બોલવા લાગ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ેથી હુ ઈચ્છુ છું કે જુવાન વિધવાઓ ફરીથી લગ્ન કરે, બાળકોને જન્મ આપે, અને પોતાનાં ઘરોની સંભાળ લ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 તેઓ આમ કરશે, તો તેઓની ટીકા કરવા દુશ્મનો પાસે કોઈ યોગ્ય કારણ નહિ હો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પરંતુ કેટલીએક જુવાન વિધવાઓ અવળે માર્ગે દોરવાઈ જઈને શેતાનને અનુસ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જો કોઈ વિશ્વાસી સ્ત્રીના કુટુંબમાં વિધવાઓ હોય તો, તેણે પોતે તેઓની સંભાળ લેવી જોઈએ. તેઓની સંભા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મંડળીએ ભાર ઊઠાવવો જોઈએ નહિ. જેથી કુટુંબ વિહોણી નિરાધાર વિધવાઓની સંભાળ લેવાનું કામ મંડળી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ક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મંડળીનો સારી રીતે અધિકાર ચલાવનાર વડીલોને માન પાત્ર ગણવા જોઈએ. ખાસ કરીને આ સાચું છે કે વડીલ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ન મળવું જોઈએ. જેઓ ઉપદેશ કરવામાં તથા શિક્ષણ આપવામાં શ્રમ લ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વૃદ્ધ સ્ત્રીઓને મા સમાન ગણજે અને જુવાન સ્ત્રીઓને બહેનો જેવી ગણજે. તેઓની સાથે હંમેશા સારું વર્ત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એવું શા માટે? કારણ કે શાસ્ત્ર કહે છે કે, “જ્યારે કામમાં જોતરેલો બળદ અનાજ છુટું પાડવાનું કામ કર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ોય ત્યારે, એનું મોઢું બાંધીને તેને અનાજ ખાતો રોકવો નહી.અને વળી શાસ્ત્ર એ પણ કહે છે કે, “મજૂરને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જૂરી આપવી જોઈએ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મંડળીના વડીલ પર આક્ષેપ મૂકનાર વ્યક્તિની વાત સાંભળતો નહિ. એ વડીલે કંઈક ખોટું કર્યુ છે એવું કહેન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ીજા બે-ત્રણ માણસો નીકળે તો જ પેલા માણસની વાત સાંભળ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પાપ કરનારાઓને કહેજે કે તેઓ ખોટા છે. આખી મંડળીની સમક્ષ આ કર. જેથી બીજા લોકોને પણ ચેતવણી મળી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દેવ તથા ઈસુ ખ્રિસ્ત અને ખાસ પસંદગી પામેલા દૂતોની સમક્ષ હું તને આ બધું કરવાની આજ્ઞા આપ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ંતુ સત્ય હકીકતો જાણ્યા વિના તું લોકોનો ન્યાય તોળવા બેસી ના જતો. અને દરેક વ્યક્તિ સાથે એક સરખ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વહાર રાખજ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કોઈ પણ વ્યક્તિને મંડળીના વડીલ તરીકે નિયુક્ત કરવા તું તેના પર હાથ મૂકે તે પહેલા કાળજીપૂર્વક વિચ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જ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જે. બીજા લોકોના પાપમાં ભાગીદાર થતો નહિ. તું તારી જાતને શુદ્ધ રાખજ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તિમોથી, આજ સુધી તે ફક્ત પાણીજ પીધા કર્યુ છે. હવે પાણી પીવાનું બંધ કરીને થોડો દ્રાક્ષારસ પીજ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ાથી તારું પેટ સારું થશે, અને તું વારંવાર બિમાર નહિ થ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કેટલાએક લોકોનાં પાપ સહેલાઈથી જણાઈ આવે છે. તેઓનાં પાપ જણાવે છે કે તેઓને ન્યાય તોળોશે. પરંતુ બી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ટલાએક લોકોનાં પાપ પાછળથી ખબર પડ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સારાં કામો કે જે લોકો કરે છે તે બાબતમાં પણ આવું જ છે. લોકોનાં સારા કામો સહેલાઈથી દેખાઈ આ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ંતુ જ્યારે એ સારા કામો સહેલાઈથી ન દેખાય, તો પણ તે છુપાવી શક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જે વિધવા ખરેખર નિરાધાર હોય તેઓનું માન-સન્માન જાળવજે અને તેઓની સંભાળ લેજ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રંતુ જો કોઈ વિધવાને બાળકો હોય અથવા પૌત્ર-પૌત્રીઓ હોય તો પ્રથમ તો તેમણે આ શીખવાની જરુંર છે: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ળકો અથવા પૌત્રોઓ પોતાના જ કુટુંબ પ્રત્યેની વફાદારી તેઓને મદદરુંપ થઈને બતાવવી જોઈએ. જ્યારે તેઓ આ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ે છે ત્યારે તેઓ પોતાનાં મા-બાપનું ઋણ અદા કરે છે. એનાથી દેવ પ્રસન્ન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ீமோத்தேயு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2026-06-10T10:10:27Z</dcterms:created>
  <dcterms:modified xsi:type="dcterms:W3CDTF">2026-06-10T10:10:27Z</dcterms:modified>
  <dc:title>1 தீமோத்தேயு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