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ுற்றஞ்சாட்டப்படாதவர்களாயிருக்கும்படி இவைகளைக் கட்டளையிட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தன் சொந்த ஜனங்களையும், விசேஷமாகத் தன் வீட்டாரையும் விசாரியாமற்போனால், அவன் விசுவாசத்தை மறுதலித்தவனும், அவிசுவாசியிலும் கெட்டவனுமாயிருப்ப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தன் சொந்த ஜனங்களையும், விசேஷமாகத் தன் வீட்டாரையும் விசாரியாமற்போனால், அவன் விசுவாசத்தை மறுதலித்தவனும், அவிசுவாசியிலும் கெட்டவனுமாயிருப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றுபது வயதுக்குக் குறையாதவளும், ஒரே புருஷனுக்கு மனைவியாயிருந்தவளுமாக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களை வளர்த்து, அந்நியரை உபசரித்து, பரிசுத்தவான்களுடைய கால்களைக் கழுவி, உபத்திரவப்படுகிறவர்களுக்கு உதவிசெய்து, சகலவித நற்கிரியைகளையும் ஜாக்கிரதையாய் நடப்பித்து, இவ்விதமாய் நற்கிரியைகளைக்குறித்து நற்சாட்சி பெற்றவளுமாயிருந்தால், அப்படிப்பட்ட விதவையையே விதவைகள் கூட்டத்தில் சேர்த்துக்கொள்ள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களை வளர்த்து, அந்நியரை உபசரித்து, பரிசுத்தவான்களுடைய கால்களைக் கழுவி, உபத்திரவப்படுகிறவர்களுக்கு உதவிசெய்து, சகலவித நற்கிரியைகளையும் ஜாக்கிரதையாய் நடப்பித்து, இவ்விதமாய் நற்கிரியைகளைக்குறித்து நற்சாட்சி பெற்றவளுமாயிருந்தால், அப்படிப்பட்ட விதவையையே விதவைகள் கூட்டத்தில் சேர்த்துக்கொள்ள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ளவயதுள்ள விதவைகளை அதிலே சேர்த்துக்கொள்ளாதே; ஏனெனில், அவர்கள் கிறிஸ்துவுக்கு விரோதமாய்க் காமவிகாரங்கொள்ளும்போது விவாகம்பண்ண மனதா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ளவயதுள்ள விதவைகளை அதிலே சேர்த்துக்கொள்ளாதே; ஏனெனில், அவர்கள் கிறிஸ்துவுக்கு விரோதமாய்க் காமவிகாரங்கொள்ளும்போது விவாகம்பண்ண மனதாக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லில் கொண்டிருந்த விசுவாசத்தை விடுவதினாலே, ஆக்கினைக்குட்ப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வுமல்லாமல், அவர்கள் சோம்பலுள்ளவர்களாய், வீடுவீடாய்த் திரியப்பழகுவார்கள்; சோம்பலுள்ளவர்களாய் மாத்திரமல்ல, அலப்புகிறவர்களாயும் வீணலுவற்காரிகளாயும் தகாத காரியங்களைப் பேசுகிறவர்களாயுமிரு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ுதிர்வயதுள்ளவனைக் கடிந்துகொள்ளாமல், அவனைத் தகப்பனைப்போலவும், பாலிய புருஷரைச் சகோதரரைப்போல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வுமல்லாமல், அவர்கள் சோம்பலுள்ளவர்களாய், வீடுவீடாய்த் திரியப்பழகுவார்கள்; சோம்பலுள்ளவர்களாய் மாத்திரமல்ல, அலப்புகிறவர்களாயும் வீணலுவற்காரிகளாயும் தகாத காரியங்களைப் பேசுகிறவர்களாயுமிருப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இளவயதுள்ள விதவைகள் விவாகம்பண்ணவும், பிள்ளைகளைப் பெறவும், வீட்டை நடத்தவும், விரோதியானவன் நிந்திக்கிறதற்கு இடமுண்டாக்காமலிருக்கவும் வேண்டுமென்ற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இளவயதுள்ள விதவைகள் விவாகம்பண்ணவும், பிள்ளைகளைப் பெறவும், வீட்டை நடத்தவும், விரோதியானவன் நிந்திக்கிறதற்கு இடமுண்டாக்காமலிருக்கவும் வேண்டுமென்றிரு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னெனில் இதற்குமுன்னே சிலர் சாத்தானைப் பின்பற்றி விலகிப்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சுவாசியாகிய ஒருவனிடத்திலாவது ஒருத்தியிடத்திலாவது விதவைகளிருந்தால், அவர்கள் இவர்களுக்கு உதவி செய்யக்கடவர்கள்; சபையானது உத்தம விதவைகளானவர்களுக்கு உதவிசெய்யவேண்டியதாகையால் அந்தப் பாரத்தை அதின்மேல் வைக்கக்கூட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சுவாசியாகிய ஒருவனிடத்திலாவது ஒருத்தியிடத்திலாவது விதவைகளிருந்தால், அவர்கள் இவர்களுக்கு உதவி செய்யக்கடவர்கள்; சபையானது உத்தம விதவைகளானவர்களுக்கு உதவிசெய்யவேண்டியதாகையால் அந்தப் பாரத்தை அதின்மேல் வைக்கக்கூட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றாய் விசாரணைசெய்கிற மூப்பர்களை, விசேஷமாக திருவசனத்திலும் உபதேசத்திலும் பிரயாசப்படுகிறவர்களை, இரட்டிப்பான கனத்திற்குப் பாத்திரராக எண்ண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றாய் விசாரணைசெய்கிற மூப்பர்களை, விசேஷமாக திருவசனத்திலும் உபதேசத்திலும் பிரயாசப்படுகிறவர்களை, இரட்டிப்பான கனத்திற்குப் பாத்திரராக எண்ண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ரடிக்கிற மாட்டை வாய் கட்டாயாக என்றும், வேலையாள் தன் கூலிக்குப் பாத்திரனாயிருக்கிறான் என்றும், வேதவாக்கியம் சொல்லுகிறத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ரடிக்கிற மாட்டை வாய் கட்டாயாக என்றும், வேலையாள் தன் கூலிக்குப் பாத்திரனாயிருக்கிறான் என்றும், வேதவாக்கியம் சொல்லுகிறத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ிர்வயதுள்ள ஸ்திரீகளைத் தாய்களைப்போலவும், பாலிய ஸ்திரீகளை எல்லாக் கற்புடன் சகோதரிகளைப்போலவும், பாவித்து, புத்திசொல்ல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ூப்பனானவனுக்கு விரோதமாக ஒருவன் செய்யும் பிராதை இரண்டு மூன்று சாட்சிகள் இல்லாமல் நீ ஏற்றுக்கொள்ளக்கூடா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ற்றவர்களுக்குப் பயமுண்டாகும்படி, பாவஞ்செய்தவர்களை எல்லாருக்கும் முன்பாகக் கடிந்துகொ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பட்சபாதத்தோடே ஒன்றும் செய்யாமலும், விசாரிக்குமுன் நிருணயம்பண்ணாமலும், இவைகளைக் காத்து நடக்கும்படி, தேவனுக்கும், கர்த்தராகிய இயேசுகிறிஸ்துவுக்கும், தெரிந்துகொள்ளப்பட்ட தூதருக்கும் முன்பாக, உறுதியாய்க் கட்டளையிட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பட்சபாதத்தோடே ஒன்றும் செய்யாமலும், விசாரிக்குமுன் நிருணயம்பண்ணாமலும், இவைகளைக் காத்து நடக்கும்படி, தேவனுக்கும், கர்த்தராகிய இயேசுகிறிஸ்துவுக்கும், தெரிந்துகொள்ளப்பட்ட தூதருக்கும் முன்பாக, உறுதியாய்க் கட்டளையிட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மேலும் சீக்கிரமாய்க் கைகளை வையாதே; மற்றவர்கள் செய்யும் பாவங்களுக்கும் உடன்படாதே; உன்னைச் சுத்தவானாகக் காத்துக்கொ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மேலும் சீக்கிரமாய்க் கைகளை வையாதே; மற்றவர்கள் செய்யும் பாவங்களுக்கும் உடன்படாதே; உன்னைச் சுத்தவானாகக் காத்துக்கொ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னிமேல் தண்ணீர் மாத்திரம்குடியாமல், உன் வயிற்றிற்காகவும், உனக்கு அடிக்கடி நேரிடுகிற பலவீனங்களுக்காகவும், கொஞ்சம் திராட்சரசமும் கூட்டிக்கொ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னிமேல் தண்ணீர் மாத்திரம்குடியாமல், உன் வயிற்றிற்காகவும், உனக்கு அடிக்கடி நேரிடுகிற பலவீனங்களுக்காகவும், கொஞ்சம் திராட்சரசமும் கூட்டிக்கொ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ருடைய பாவங்கள் வெளியரங்கமாயிருந்து, நியாயத்தீர்ப்புக்கு முந்திக்கொள்ளும்; சிலருடைய பாவங்கள் அவர்களைப் பின்தொடர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ருடைய பாவங்கள் வெளியரங்கமாயிருந்து, நியாயத்தீர்ப்புக்கு முந்திக்கொள்ளும்; சிலருடைய பாவங்கள் அவர்களைப் பின்தொட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ிர்வயதுள்ள ஸ்திரீகளைத் தாய்களைப்போலவும், பாலிய ஸ்திரீகளை எல்லாக் கற்புடன் சகோதரிகளைப்போலவும், பாவித்து, புத்திசொல்ல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டியே சிலருடைய நற்கிரியைகளும் வெளியரங்கமாயிருக்கும்; அப்படி இராதவைகளும் மறைந்திருக்கமாட்ட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்தம விதவைகளாகிய விதவைகளைக் கனம்பண்ண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தவையானவளுக்குப் பிள்ளைகளாவது, பேரன் பேர்த்திகளாவது இருந்தால், இவர்கள் முதலாவது தங்கள் சொந்தக் குடும்பத்தைத் தேவபக்தியாய் விசாரித்து, பெற்றார் செய்த நன்மைகளுக்குப் பதில் நன்மைகளைச் செய்யக் கற்றுக்கொள்ளக்கடவர்கள்; அது நன்மையும் தேவனுக்கு முன்பாகப் பிரியமும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தவையானவளுக்குப் பிள்ளைகளாவது, பேரன் பேர்த்திகளாவது இருந்தால், இவர்கள் முதலாவது தங்கள் சொந்தக் குடும்பத்தைத் தேவபக்தியாய் விசாரித்து, பெற்றார் செய்த நன்மைகளுக்குப் பதில் நன்மைகளைச் செய்யக் கற்றுக்கொள்ளக்கடவர்கள்; அது நன்மையும் தேவனுக்கு முன்பாகப் பிரியமும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த்தம விதவையாயிருந்து தனிமையாயிருக்கிறவள் தேவனிடத்தில் நம்பிக்கையுள்ளவளாய், இரவும் பகலும் வேண்டுதல்களிலும் ஜெபங்களிலும் நிலைத்திருப்ப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ுகபோகமாய் வாழ்கிறவள் உயிரோடே செத்தவ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ർ നിരപവാദ്യമാരായിരിക്കേണ്ടതിന്നു നീ ഇതു ആജ്ഞാപ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തനിക്കുള്ളവർക്കും പ്രത്യേകം സ്വന്ത കുടുംബക്കാർക്കും വേണ്ടി കരുതാത്തവൻ വിശ്വാസം തള്ളിക്കള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ശ്വാസിയെക്കാൾ അധമന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സൽപ്രവൃത്തികളാൽ ശ്രുതിപ്പെട്ടു ഏകഭർത്താവിന്റെ ഭാര്യയായിരുന്നു അറുപതു വയസ്സിന്നു താഴെയല്ലാത്ത വിധ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ക്കളെ വളർത്തുകയോ അതിഥികളെ സല്ക്കരിക്കയോ വിശുദ്ധന്മാരുടെ കാലുകളെ കഴുകുകയോ ഞെരുക്കമുള്ള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ട്ടുതീർക്കുകയോ സർവ്വസൽപ്രവൃത്തിയും ചെയ്തു പോരുകയോ ചെയ്തു എങ്കിൽ അവളെ തിരഞ്ഞെടുക്ക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ഇളയ വിധവമാരെ ഒഴിക്ക; അവർ ക്രിസ്തുവിന്നു വിരോധമായി പുളെച്ചു മദിക്കുമ്പോൾ വിവാഹം ചെയ്‍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ച്ഛ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ആദ്യവിശ്വാസം തള്ളുകയാൽ അവർക്കു ശിക്ഷാവിധി 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്രയുമല്ല അവർ വീടുതോറും നടന്നു മിനക്കെടുവാനും ശീലിക്കും; മിനക്കെടുക മാത്രമല്ല വായാടി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മൂത്തവനെ ഭർത്സിക്കാതെ അപ്പനെപ്പോലയും ഇളയവരെ സഹോദരന്മാരെപ്പോ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കാര്യത്തിൽ ഇടപെടുന്നവരുമായി അരുതാത്തതു സംസാ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ആകയാൽ ഇളയവർ വിവാഹം ചെയ്കയും പുത്രസമ്പത്തുണ്ടാക്കുകയും ഭവനം രക്ഷിക്കയും വിരോധിക്കു അപവാദ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സരം ഒന്നും കൊടുക്കാതിരിക്കയും വേണം എന്നു ഞാൻ ഇച്ഛ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ഇപ്പോൾ തന്നേ ചിലർ സാത്താന്റെ പിന്നാലെ പോയ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ഒരു വിശ്വാസിനിക്കു വിധവമാർ ഉണ്ടെങ്കിൽ അവൾ തന്നേ അവർക്കു മുട്ടുതീർക്കട്ടെ; സഭെക്കു ഭാരം വര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ാക്ഷാൽ വിധവമാരായവർക്കു മുട്ടുതീർപ്പാനു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ന്നായി ഭരിക്കുന്ന മൂപ്പന്മാരെ, പ്രത്യേകം വചനത്തിലും ഉപദേശത്തിലും അദ്ധ്വാനിക്കുന്നവരെ തന്ന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ട്ടി മാനത്തിന്നു യോഗ്യരായി എണ്ണ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മെതിക്കുന്ന കാളെക്കു മുഖക്കൊട്ട കെട്ടരുതു എന്നു തിരുവെഴുത്തു പറയുന്നു; വേലക്കാരൻ തന്റെ കൂല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ാഗ്യൻ എന്നും ഉ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മൂത്ത സ്ത്രീകളെ അമ്മമാരെപ്പോലെയും ഇളയ സ്ത്രീകളെ പൂർണ്ണനിർമ്മലതയോടെ സഹോദരികളെപ്പോ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രണ്ടു മൂന്നു സാക്ഷികൾ മുഖേനയല്ലാതെ ഒരു മൂപ്പന്റെ നേരെ അന്യായം എടു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പാപം ചെയ്യുന്നവരെ ശേഷമുള്ളവർക്കും ഭയത്തിന്നായി എല്ലാവരും കേൾക്കെ ശാസ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ീ പക്ഷമായി ഒന്നും ചെയ്യാതെകണ്ടു സിദ്ധാന്തം കൂടാതെ ഇവ പ്രമാണിച്ചുകൊള്ളേണം എന്നു ഞാൻ ദൈവ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ിസ്തുയേശുവിനെയും ശ്രേഷ്ഠദൂതന്മാരെയും സാക്ഷിയാക്കി നിന്നോടു കല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ാതൊരുത്തന്റെ മേലും വേഗത്തിൽ കൈവെക്കരുതു; അന്യന്മാരുടെ പാപങ്ങളിൽ ഓഹരിക്കാരനാകയുമ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ത്തന്നെ നിർമ്മലനായി കാത്ത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മേലാൽ വെള്ളം മാത്രം കുടിക്കാതെ നിന്റെ അജീർണ്ണതയും കൂടെക്കൂടെയുള്ള ക്ഷീണതയും നിമിത്തം അല്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ഞ്ഞും സേവിച്ച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ചില മനുഷ്യരുടെ പാപങ്ങൾ വിസ്താരത്തിന്നു മുമ്പെ തന്നേ വെളിവായിരിക്കുന്നു; ചിലരുടെ പാപങ്ങള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മേണയ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ബോധിപ്പ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സൽപ്രവൃത്തികളും അങ്ങനെ തന്നേ വെളിവാകുന്നു; വെളിവാകാത്തവയും മറഞ്ഞിര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സാക്ഷാൽ വിധവമാരായിരിക്കുന്ന വിധവമാരെ മാന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വല്ല വിധവെക്കും പുത്രപൌത്രന്മാർ ഉണ്ടെങ്കിൽ അവർ മുമ്പെ സ്വന്തകുടുംബത്തിൽ ഭക്തി കാണ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യപ്പന്മാർക്കു പ്രത്യുപകാരം ചെയ്‍വാൻ പഠിക്കട്ടെ; ഇതു ദൈവസന്നിധിയിൽ പ്രസാദകരമ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സാക്ഷാൽ വിധവയും ഏകാകിയുമായവൾ ദൈവത്തിൽ ആശവെച്ചു രാപ്പകൽ യാചനയിലും പ്രാർത്ഥനയിലും ഉറ്റുപാർ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കാമുകിയായവളോ ജീവിച്ചിരിക്കയിൽ തന്നേ ചത്തവ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2026-07-30T22:31:42Z</dcterms:created>
  <dcterms:modified xsi:type="dcterms:W3CDTF">2026-07-30T22:31:42Z</dcterms:modified>
  <dc:title>1 தீமோத்தேயு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