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presProps" Target="presProps.xml"/>
  <Relationship Id="rId49" Type="http://schemas.openxmlformats.org/officeDocument/2006/relationships/viewProps" Target="viewProps.xml"/>
  <Relationship Id="rId5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ூஷுடைய குமாரர், சேபா, ஆவிலா, சப்தா, ராமா, சப்திகா என்பவர்கள், ராமாவின் குமாரர், சேபா, திதான் என்பவ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ூஷுடைய குமாரர், சேபா, ஆவிலா, சப்தா, ராமா, சப்திகா என்பவர்கள், ராமாவின் குமாரர், சேபா, திதான் என்பவ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ூஷ் நிம்ரோதைப் பெற்றான்; இவன் பூமியிலே பராக்கிரமசாலியான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வன் கர்த்தருக்கு முன்பாகப் பலத்த வேட்டைக்காரனாயிருந்தான்; ஆகையால் கர்த்தருக்கு முன்பாகப் பலத்த வேட்டைக்காரனான நிம்ரோதைப் போல என்னும் வழக்கச்சொல் உண்டாயிற்ற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வன் கர்த்தருக்கு முன்பாகப் பலத்த வேட்டைக்காரனாயிருந்தான்; ஆகையால் கர்த்தருக்கு முன்பாகப் பலத்த வேட்டைக்காரனான நிம்ரோதைப் போல என்னும் வழக்கச்சொல் உண்டாயிற்ற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ிநேயார் தேசத்திலுள்ள பாபேல், ஏரேக், அக்காத், கல்னே என்னும் இடங்கள் அவன் ஆண்ட ராஜ்யத்திற்கு ஆதி ஸ்தானங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ிநேயார் தேசத்திலுள்ள பாபேல், ஏரேக், அக்காத், கல்னே என்னும் இடங்கள் அவன் ஆண்ட ராஜ்யத்திற்கு ஆதி ஸ்தானங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ந்தத் தேசத்திலிருந்து அசூர் புறப்பட்டுப்போய், நினிவேயையும், ரெகோபோத் பட்டணத்தையும், காலாகையும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ினிவேக்கும் காலாகுக்கும் நடுவாக ரெசேனையும் கட்டினான்; இது பெரிய பட்டண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ிஸ்ராயீம், லூதீமையும் அனாமீமையும், லெகாபீமையும், நப்தூகீமையும்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ோவாவின் குமாரராகிய சேம் காம் யாப்பேத் என்பவர்களின் வம்ச வரலாறு: ஜலப்பிரளயத்துக்குப்பின்பு அவர்களுக்குக் குமாரர் பிறந்த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த்ரூசீமையும், பெலிஸ்தரின் சந்ததிக்குத் தலைவனாகிய கஸ்லூகீமையும், கப்தோரீமையும் பெற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ானான் தன் மூத்த மகனாகிய சீதோனையும், கேத்தையும்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பூசியரையும், எமோரியரையும், கிர்காசியரையும்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ஏவியரையும், அர்கீயரையும், சீநியரையும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ர்வாதியரையும், செமாரியரையும், காமாத்தியரையும், பெற்றான்; பின்பு கானானியரின் வம்சத்தார் எங்கும் பரவின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ர்வாதியரையும், செமாரியரையும், காமாத்தியரையும், பெற்றான்; பின்பு கானானியரின் வம்சத்தார் எங்கும் பரவின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ானானியரின் எல்லை, சீதோன்முதல் கேரார் வழியாய்க் காசாமட்டுக்கும், அது முதல் சோதோம், கொமோரா, அத்மா, செபோயிம் வழியாய் லாசாமட்டுக்கும் இருந்த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ானானியரின் எல்லை, சீதோன்முதல் கேரார் வழியாய்க் காசாமட்டுக்கும், அது முதல் சோதோம், கொமோரா, அத்மா, செபோயிம் வழியாய் லாசாமட்டுக்கும் இருந்த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வர்கள் தங்கள் தேசங்களிலும், தங்கள் ஜாதிகளிலுமுள்ள தங்கள் வம்சங்களின்படியேயும், தங்கள் பாஷைகளின்படியேயும், காமுடைய சந்ததிய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வர்கள் தங்கள் தேசங்களிலும், தங்கள் ஜாதிகளிலுமுள்ள தங்கள் வம்சங்களின்படியேயும், தங்கள் பாஷைகளின்படியேயும், காமுடைய சந்ததிய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ோவாவின் குமாரராகிய சேம் காம் யாப்பேத் என்பவர்களின் வம்ச வரலாறு: ஜலப்பிரளயத்துக்குப்பின்பு அவர்களுக்குக் குமாரர் பிறந்த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சேமுக்கும் பிள்ளைகள் பிறந்தார்கள்; அவன் ஏபேருடைய சந்ததியார் எல்லாருக்கும் தகப்பனும், மூத்தவனாகிய யாப்பேத்துக்குத் தம்பியுமாய் இருந்த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சேமுக்கும் பிள்ளைகள் பிறந்தார்கள்; அவன் ஏபேருடைய சந்ததியார் எல்லாருக்கும் தகப்பனும், மூத்தவனாகிய யாப்பேத்துக்குத் தம்பியுமாய் இருந்த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ேமுடைய குமாரர், ஏலாம், அசூர், அர்பக்சாத், லூத், ஆராம் என்பவ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ராமுடைய குமாரர், ஊத்ஸ், கூல், கேத்தெர், மாஸ் என்பவ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ர்பக்சாத் சாலாவைப்பெற்றான்; சாலா எபேரைப்பெற்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ஏபேருக்கு இரண்டு குமாரர் பிறந்தார்கள்; ஒருவனுக்குப் பேலேகு என்று பேர்; ஏனெனில் அவனுடைய நாட்களில் பூமி பகுக்கப்பட்டது; அவனுடைய சகோதரன் பேர் யொக்த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ஏபேருக்கு இரண்டு குமாரர் பிறந்தார்கள்; ஒருவனுக்குப் பேலேகு என்று பேர்; ஏனெனில் அவனுடைய நாட்களில் பூமி பகுக்கப்பட்டது; அவனுடைய சகோதரன் பேர் யொக்த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யொக்தான் அல்மோதாதையும், சாலேப்பையும், அசர்மாவேத்தையும், யேராகையும்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தோராமையும், ஊசாலையும், திக்லாவையும்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ஓபாலையும், அபிமாவேலையும், சேபாவையும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யாப்பேத்தின் குமாரர், கோமர், மாகோகு, மாதாய், யாவான், தூபால், மேசேக்கு, தீராஸ் என்பவ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ஓப்பீரையும், ஆவிலாவையும், யோபாபையும் பெற்றான்; இவர்கள் அனைவரும் யொக்தானுடைய குமார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வர்களுடைய குடியிருப்பு மேசா துவக்கி, கிழக்கேயுள்ள மலையாகிய செப்பாருக்குப் போகிற வழிமட்டும் இருந்த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இவர்களே தங்கள் தேசங்களிலும், தங்கள் ஜாதிகளிலுமுள்ள தங்கள் வம்சங்களின்படியேயும், தங்கள் பாஷைகளின்படியேயும் சேமுடைய சந்ததியா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இவர்களே தங்கள் தேசங்களிலும், தங்கள் ஜாதிகளிலுமுள்ள தங்கள் வம்சங்களின்படியேயும், தங்கள் பாஷைகளின்படியேயும் சேமுடைய சந்ததிய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தங்கள் ஜாதிகளிலுள்ள தங்களுடைய சந்ததிகளின்படியே நோவாவுடைய குமாரரின் வம்சங்கள் இவைகளே; ஜலப்பிரளயத்துக்குப் பின்பு இவர்களால் பூமியிலே ஜாதிகள் பிரிந்தன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தங்கள் ஜாதிகளிலுள்ள தங்களுடைய சந்ததிகளின்படியே நோவாவுடைய குமாரரின் வம்சங்கள் இவைகளே; ஜலப்பிரளயத்துக்குப் பின்பு இவர்களால் பூமியிலே ஜாதிகள் பிரிந்தன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ோமரின் குமாரர், அஸ்கினாஸ், ரீப்பாத்து, தொகர்மா என்பவ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யாவானின் குமாரர், எலீசா, தர்ஷீஸ், கித்தீம், தொதானீம் என்பவ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வர்களால் ஜாதிகளுடைய தீவுகள், அவனவன் பாஷையின்படியேயும், அவரவர்கள் கோத்திரத்தின்படியேயும், ஜாதியின்படியேயும், வேறு வேறு தேசங்களாய்ப் பகுக்கப்பட்டன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வர்களால் ஜாதிகளுடைய தீவுகள், அவனவன் பாஷையின்படியேயும், அவரவர்கள் கோத்திரத்தின்படியேயும், ஜாதியின்படியேயும், வேறு வேறு தேசங்களாய்ப் பகுக்கப்பட்டன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ாமுடைய குமாரர், கூஷ் மிஸ்ராயீம், பூத், கானான் என்பவ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5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 sons of Cush; Seba, and Havilah, and Sabtah, and Raamah, and Sabtechah: and the son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aamah; Sheba, and Ded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Cush brings forth Nimrod: he began to be a mighty one in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e was a mighty hunter before the LORD: wherefore it is said, Even as Nimrod the mighty hunt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fore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 beginning of his kingdom was Babel, and Erech, and Accad, and Calneh, in the lan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in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Out of that land went forth Asshur, and built Nineveh, and the city Rehoboth, and Cal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Resen between Nineveh and Calah: the same is a great 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Mizraim brings forth Ludim, and Anamim, and Lehabim, and Naphtu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these are the generations of the sons of Noah, Shem, Ham, and Japheth: and unto them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Pathrusim, and Casluhim, (out of whom came Philistim,) and Caphtor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Canaan brings forth Sidon his first born, and Het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 Jebusite, and the Amorite, and the Girgasit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 Hivite, and the Arkite, and the Sinit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e Arvadite, and the Zemarite, and the Hamathite: and afterward were the familie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naanites spread abro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 border of the Canaanites was from Sidon, as you come to Gerar, unto Gaza; as you go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Sodom, and Gomorrah, and Admah, and Zeboim, even unto Lash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se are the sons of Ham, after their families, after their tongues, in their countries, and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n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ns born after the fl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Unto Shem also, the father of all the children of Eber, the brother of Japheth the elder, ev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him were children bor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 children of Shem; Elam, and Asshur, and Arphaxad, and Lud, and Ar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the children of Aram; Uz, and Hul, and Gether, and Ma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Arphaxad brings forth Salah; and Salah brings forth Eb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unto Eber were born two sons: the name of one was Peleg; for in his days was the ear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ivided; and his brother's name was Jokt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Joktan brings forth Almodad, and Sheleph, and Hazarmaveth, and Jer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Hadoram, and Uzal, and Dikl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Obal, and Abimael, and Sheba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 sons of Japheth; Gomer, and Magog, and Madai, and Javan, and Tubal, and Meshech, and Tira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Ophir, and Havilah, and Jobab: all these were the sons of Jokt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their dwelling was from Mesha, as you go unto Sephar a mount of the ea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These are the sons of Shem, after their families, after their tongues, in their lands, aft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n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These are the families of the sons of Noah, after their generations, in their nations: and b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se were the nations divided in the earth after the fl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 sons of Gomer; Ashkenaz, and Riphath, and Togarm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 sons of Javan; Elishah, and Tarshish, Kittim, and Dodan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y these were the isles of the Gentiles divided in their lands; every one after his tongue, aft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families, in their n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 sons of Ham; Cush, and Mizraim, and Phut, and Cana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2026-06-03T07:38:34Z</dcterms:created>
  <dcterms:modified xsi:type="dcterms:W3CDTF">2026-06-03T07:38:34Z</dcterms:modified>
  <dc:title>ஆதியாகமம் : 10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