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ம்மையப்பன் உந்தன்
அன்பே நிரந்தரம்
மாறும் உலகில் மாறா உம்
உறவே நிரந்தரம்
இம்மை வாழ்வில் மறுமை
இருப்பது நிரந்தரம்
நான் வாழ்ந்த பின்பும் உம்மில்
உயிர்ப்பதும் நிரந்த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ின் அன்பு சேய்க்கு
இங்கே நிரந்தரம்
தாயும் தந்தையும் எமக்கு
நீரேநிரந்தரம்
தேயும் வாழ்வில் நம்பிக்கை
நீரே நிரந்தரம்
நான் சாயும் போது காப்பது
நீரே நிரந்த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ெல்வங்கள் கொணரும் இன்பத்தில்
இல்லை நிரந்தரம்
பதவியும் புகழும் தருவது
இல்லை நிரந்தரம்
நிறைவாழ்வு என்னும் நிஜமான
நீரே நிரந்தரம்
அதன் விலையாக எனை நீர் உம்மில்
இணைப்பீர் நிரந்த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2026-09-16T21:23:33Z</dcterms:created>
  <dcterms:modified xsi:type="dcterms:W3CDTF">2026-09-16T21:23:33Z</dcterms:modified>
  <dc:title>துதிப் பாடல்கள் : 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