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72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வியாதிகள் தொல்லைகள் நடுவின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னின் வார்த்தை உ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ின் தூய தழும்புகள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ணம் அடைகின்றோம் ந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மனிதர்கள் நம்மை இகழ்ந்த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மோ தளர்வத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ோதுமை மணிபோல் மடிந்த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யைச் சுமந்த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நம்மோடு இன்று ஆனந்த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நம்மோடு என்றும் ஆனந்த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ஆர்ப்பரிப்போ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அகமகிழ்வோ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ாரிருள் நம்மைச் சூழ்ந்த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ஒளியா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ளியாய் எழும்பி சுடர்வ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ின் ஒளிநா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2026-09-16T17:50:18Z</dcterms:created>
  <dcterms:modified xsi:type="dcterms:W3CDTF">2026-09-16T17:50:18Z</dcterms:modified>
  <dc:title>துதிப் பாடல்கள் : 441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