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கள் தொல்லைகள் நடுவ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வார்த்தை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தூய தழும்பு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ம் அடைகின்றோம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ிதர்கள் நம்மை இக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ோ தளர்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ுமை மணிபோல் மடி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ைச் சும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ம்மோடு இன்று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ம்மோடு என்றும்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்ப்பரி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கமகிழ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ரிருள் நம்மைச் சூ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ஒளியா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ாய் எழும்பி சுடர்வ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ஒளிந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2026-07-30T20:02:03Z</dcterms:created>
  <dcterms:modified xsi:type="dcterms:W3CDTF">2026-07-30T20:02:03Z</dcterms:modified>
  <dc:title>துதிப் பாடல்கள் : 441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