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Override PartName="/ppt/slides/slide76.xml" ContentType="application/vnd.openxmlformats-officedocument.presentationml.slide+xml"/>
  <Override PartName="/ppt/notesSlides/notesSlide76.xml" ContentType="application/vnd.openxmlformats-officedocument.presentationml.notesSlide+xml"/>
  <Override PartName="/ppt/slides/slide77.xml" ContentType="application/vnd.openxmlformats-officedocument.presentationml.slide+xml"/>
  <Override PartName="/ppt/notesSlides/notesSlide77.xml" ContentType="application/vnd.openxmlformats-officedocument.presentationml.notesSlide+xml"/>
  <Override PartName="/ppt/slides/slide78.xml" ContentType="application/vnd.openxmlformats-officedocument.presentationml.slide+xml"/>
  <Override PartName="/ppt/notesSlides/notesSlide78.xml" ContentType="application/vnd.openxmlformats-officedocument.presentationml.notesSlide+xml"/>
  <Override PartName="/ppt/slides/slide79.xml" ContentType="application/vnd.openxmlformats-officedocument.presentationml.slide+xml"/>
  <Override PartName="/ppt/notesSlides/notesSlide79.xml" ContentType="application/vnd.openxmlformats-officedocument.presentationml.notesSlide+xml"/>
  <Override PartName="/ppt/slides/slide80.xml" ContentType="application/vnd.openxmlformats-officedocument.presentationml.slide+xml"/>
  <Override PartName="/ppt/notesSlides/notesSlide80.xml" ContentType="application/vnd.openxmlformats-officedocument.presentationml.notesSlide+xml"/>
  <Override PartName="/ppt/slides/slide81.xml" ContentType="application/vnd.openxmlformats-officedocument.presentationml.slide+xml"/>
  <Override PartName="/ppt/notesSlides/notesSlide81.xml" ContentType="application/vnd.openxmlformats-officedocument.presentationml.notesSlide+xml"/>
  <Override PartName="/ppt/slides/slide82.xml" ContentType="application/vnd.openxmlformats-officedocument.presentationml.slide+xml"/>
  <Override PartName="/ppt/notesSlides/notesSlide82.xml" ContentType="application/vnd.openxmlformats-officedocument.presentationml.notesSlide+xml"/>
  <Override PartName="/ppt/slides/slide83.xml" ContentType="application/vnd.openxmlformats-officedocument.presentationml.slide+xml"/>
  <Override PartName="/ppt/notesSlides/notesSlide83.xml" ContentType="application/vnd.openxmlformats-officedocument.presentationml.notesSlide+xml"/>
  <Override PartName="/ppt/slides/slide84.xml" ContentType="application/vnd.openxmlformats-officedocument.presentationml.slide+xml"/>
  <Override PartName="/ppt/notesSlides/notesSlide84.xml" ContentType="application/vnd.openxmlformats-officedocument.presentationml.notesSlide+xml"/>
  <Override PartName="/ppt/slides/slide85.xml" ContentType="application/vnd.openxmlformats-officedocument.presentationml.slide+xml"/>
  <Override PartName="/ppt/notesSlides/notesSlide85.xml" ContentType="application/vnd.openxmlformats-officedocument.presentationml.notesSlide+xml"/>
  <Override PartName="/ppt/slides/slide86.xml" ContentType="application/vnd.openxmlformats-officedocument.presentationml.slide+xml"/>
  <Override PartName="/ppt/notesSlides/notesSlide86.xml" ContentType="application/vnd.openxmlformats-officedocument.presentationml.notesSlide+xml"/>
  <Override PartName="/ppt/slides/slide87.xml" ContentType="application/vnd.openxmlformats-officedocument.presentationml.slide+xml"/>
  <Override PartName="/ppt/notesSlides/notesSlide87.xml" ContentType="application/vnd.openxmlformats-officedocument.presentationml.notesSlide+xml"/>
  <Override PartName="/ppt/slides/slide88.xml" ContentType="application/vnd.openxmlformats-officedocument.presentationml.slide+xml"/>
  <Override PartName="/ppt/notesSlides/notesSlide88.xml" ContentType="application/vnd.openxmlformats-officedocument.presentationml.notesSlide+xml"/>
  <Override PartName="/ppt/slides/slide89.xml" ContentType="application/vnd.openxmlformats-officedocument.presentationml.slide+xml"/>
  <Override PartName="/ppt/notesSlides/notesSlide89.xml" ContentType="application/vnd.openxmlformats-officedocument.presentationml.notesSlide+xml"/>
  <Override PartName="/ppt/slides/slide90.xml" ContentType="application/vnd.openxmlformats-officedocument.presentationml.slide+xml"/>
  <Override PartName="/ppt/notesSlides/notesSlide90.xml" ContentType="application/vnd.openxmlformats-officedocument.presentationml.notesSlide+xml"/>
  <Override PartName="/ppt/slides/slide91.xml" ContentType="application/vnd.openxmlformats-officedocument.presentationml.slide+xml"/>
  <Override PartName="/ppt/notesSlides/notesSlide91.xml" ContentType="application/vnd.openxmlformats-officedocument.presentationml.notesSlide+xml"/>
  <Override PartName="/ppt/slides/slide92.xml" ContentType="application/vnd.openxmlformats-officedocument.presentationml.slide+xml"/>
  <Override PartName="/ppt/notesSlides/notesSlide92.xml" ContentType="application/vnd.openxmlformats-officedocument.presentationml.notesSlide+xml"/>
  <Override PartName="/ppt/slides/slide93.xml" ContentType="application/vnd.openxmlformats-officedocument.presentationml.slide+xml"/>
  <Override PartName="/ppt/notesSlides/notesSlide93.xml" ContentType="application/vnd.openxmlformats-officedocument.presentationml.notesSlide+xml"/>
  <Override PartName="/ppt/slides/slide94.xml" ContentType="application/vnd.openxmlformats-officedocument.presentationml.slide+xml"/>
  <Override PartName="/ppt/notesSlides/notesSlide94.xml" ContentType="application/vnd.openxmlformats-officedocument.presentationml.notesSlide+xml"/>
  <Override PartName="/ppt/slides/slide95.xml" ContentType="application/vnd.openxmlformats-officedocument.presentationml.slide+xml"/>
  <Override PartName="/ppt/notesSlides/notesSlide95.xml" ContentType="application/vnd.openxmlformats-officedocument.presentationml.notesSlide+xml"/>
  <Override PartName="/ppt/slides/slide96.xml" ContentType="application/vnd.openxmlformats-officedocument.presentationml.slide+xml"/>
  <Override PartName="/ppt/notesSlides/notesSlide96.xml" ContentType="application/vnd.openxmlformats-officedocument.presentationml.notesSlide+xml"/>
  <Override PartName="/ppt/slides/slide97.xml" ContentType="application/vnd.openxmlformats-officedocument.presentationml.slide+xml"/>
  <Override PartName="/ppt/notesSlides/notesSlide97.xml" ContentType="application/vnd.openxmlformats-officedocument.presentationml.notesSlide+xml"/>
  <Override PartName="/ppt/slides/slide98.xml" ContentType="application/vnd.openxmlformats-officedocument.presentationml.slide+xml"/>
  <Override PartName="/ppt/notesSlides/notesSlide98.xml" ContentType="application/vnd.openxmlformats-officedocument.presentationml.notesSlide+xml"/>
  <Override PartName="/ppt/slides/slide99.xml" ContentType="application/vnd.openxmlformats-officedocument.presentationml.slide+xml"/>
  <Override PartName="/ppt/notesSlides/notesSlide99.xml" ContentType="application/vnd.openxmlformats-officedocument.presentationml.notesSlide+xml"/>
  <Override PartName="/ppt/slides/slide100.xml" ContentType="application/vnd.openxmlformats-officedocument.presentationml.slide+xml"/>
  <Override PartName="/ppt/notesSlides/notesSlide100.xml" ContentType="application/vnd.openxmlformats-officedocument.presentationml.notesSlide+xml"/>
  <Override PartName="/ppt/slides/slide101.xml" ContentType="application/vnd.openxmlformats-officedocument.presentationml.slide+xml"/>
  <Override PartName="/ppt/notesSlides/notesSlide101.xml" ContentType="application/vnd.openxmlformats-officedocument.presentationml.notesSlide+xml"/>
  <Override PartName="/ppt/slides/slide102.xml" ContentType="application/vnd.openxmlformats-officedocument.presentationml.slide+xml"/>
  <Override PartName="/ppt/notesSlides/notesSlide102.xml" ContentType="application/vnd.openxmlformats-officedocument.presentationml.notesSlide+xml"/>
  <Override PartName="/ppt/slides/slide103.xml" ContentType="application/vnd.openxmlformats-officedocument.presentationml.slide+xml"/>
  <Override PartName="/ppt/notesSlides/notesSlide103.xml" ContentType="application/vnd.openxmlformats-officedocument.presentationml.notesSlide+xml"/>
  <Override PartName="/ppt/slides/slide104.xml" ContentType="application/vnd.openxmlformats-officedocument.presentationml.slide+xml"/>
  <Override PartName="/ppt/notesSlides/notesSlide104.xml" ContentType="application/vnd.openxmlformats-officedocument.presentationml.notesSlide+xml"/>
  <Override PartName="/ppt/slides/slide105.xml" ContentType="application/vnd.openxmlformats-officedocument.presentationml.slide+xml"/>
  <Override PartName="/ppt/notesSlides/notesSlide105.xml" ContentType="application/vnd.openxmlformats-officedocument.presentationml.notesSlide+xml"/>
  <Override PartName="/ppt/slides/slide106.xml" ContentType="application/vnd.openxmlformats-officedocument.presentationml.slide+xml"/>
  <Override PartName="/ppt/notesSlides/notesSlide106.xml" ContentType="application/vnd.openxmlformats-officedocument.presentationml.notesSlide+xml"/>
  <Override PartName="/ppt/slides/slide107.xml" ContentType="application/vnd.openxmlformats-officedocument.presentationml.slide+xml"/>
  <Override PartName="/ppt/notesSlides/notesSlide107.xml" ContentType="application/vnd.openxmlformats-officedocument.presentationml.notesSlide+xml"/>
  <Override PartName="/ppt/slides/slide108.xml" ContentType="application/vnd.openxmlformats-officedocument.presentationml.slide+xml"/>
  <Override PartName="/ppt/notesSlides/notesSlide108.xml" ContentType="application/vnd.openxmlformats-officedocument.presentationml.notesSlide+xml"/>
  <Override PartName="/ppt/slides/slide109.xml" ContentType="application/vnd.openxmlformats-officedocument.presentationml.slide+xml"/>
  <Override PartName="/ppt/notesSlides/notesSlide109.xml" ContentType="application/vnd.openxmlformats-officedocument.presentationml.notesSlide+xml"/>
  <Override PartName="/ppt/slides/slide110.xml" ContentType="application/vnd.openxmlformats-officedocument.presentationml.slide+xml"/>
  <Override PartName="/ppt/notesSlides/notesSlide110.xml" ContentType="application/vnd.openxmlformats-officedocument.presentationml.notesSlide+xml"/>
  <Override PartName="/ppt/slides/slide111.xml" ContentType="application/vnd.openxmlformats-officedocument.presentationml.slide+xml"/>
  <Override PartName="/ppt/notesSlides/notesSlide111.xml" ContentType="application/vnd.openxmlformats-officedocument.presentationml.notesSlide+xml"/>
  <Override PartName="/ppt/slides/slide112.xml" ContentType="application/vnd.openxmlformats-officedocument.presentationml.slide+xml"/>
  <Override PartName="/ppt/notesSlides/notesSlide112.xml" ContentType="application/vnd.openxmlformats-officedocument.presentationml.notesSlide+xml"/>
  <Override PartName="/ppt/slides/slide113.xml" ContentType="application/vnd.openxmlformats-officedocument.presentationml.slide+xml"/>
  <Override PartName="/ppt/notesSlides/notesSlide113.xml" ContentType="application/vnd.openxmlformats-officedocument.presentationml.notesSlide+xml"/>
  <Override PartName="/ppt/slides/slide114.xml" ContentType="application/vnd.openxmlformats-officedocument.presentationml.slide+xml"/>
  <Override PartName="/ppt/notesSlides/notesSlide114.xml" ContentType="application/vnd.openxmlformats-officedocument.presentationml.notesSlide+xml"/>
  <Override PartName="/ppt/slides/slide115.xml" ContentType="application/vnd.openxmlformats-officedocument.presentationml.slide+xml"/>
  <Override PartName="/ppt/notesSlides/notesSlide115.xml" ContentType="application/vnd.openxmlformats-officedocument.presentationml.notesSlide+xml"/>
  <Override PartName="/ppt/slides/slide116.xml" ContentType="application/vnd.openxmlformats-officedocument.presentationml.slide+xml"/>
  <Override PartName="/ppt/notesSlides/notesSlide116.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 id="331" r:id="rId78"/>
    <p:sldId id="332" r:id="rId79"/>
    <p:sldId id="333" r:id="rId80"/>
    <p:sldId id="334" r:id="rId81"/>
    <p:sldId id="335" r:id="rId82"/>
    <p:sldId id="336" r:id="rId83"/>
    <p:sldId id="337" r:id="rId84"/>
    <p:sldId id="338" r:id="rId85"/>
    <p:sldId id="339" r:id="rId86"/>
    <p:sldId id="340" r:id="rId87"/>
    <p:sldId id="341" r:id="rId88"/>
    <p:sldId id="342" r:id="rId89"/>
    <p:sldId id="343" r:id="rId90"/>
    <p:sldId id="344" r:id="rId91"/>
    <p:sldId id="345" r:id="rId92"/>
    <p:sldId id="346" r:id="rId93"/>
    <p:sldId id="347" r:id="rId94"/>
    <p:sldId id="348" r:id="rId95"/>
    <p:sldId id="349" r:id="rId96"/>
    <p:sldId id="350" r:id="rId97"/>
    <p:sldId id="351" r:id="rId98"/>
    <p:sldId id="352" r:id="rId99"/>
    <p:sldId id="353" r:id="rId100"/>
    <p:sldId id="354" r:id="rId101"/>
    <p:sldId id="355" r:id="rId102"/>
    <p:sldId id="356" r:id="rId103"/>
    <p:sldId id="357" r:id="rId104"/>
    <p:sldId id="358" r:id="rId105"/>
    <p:sldId id="359" r:id="rId106"/>
    <p:sldId id="360" r:id="rId107"/>
    <p:sldId id="361" r:id="rId108"/>
    <p:sldId id="362" r:id="rId109"/>
    <p:sldId id="363" r:id="rId110"/>
    <p:sldId id="364" r:id="rId111"/>
    <p:sldId id="365" r:id="rId112"/>
    <p:sldId id="366" r:id="rId113"/>
    <p:sldId id="367" r:id="rId114"/>
    <p:sldId id="368" r:id="rId115"/>
    <p:sldId id="369" r:id="rId116"/>
    <p:sldId id="370" r:id="rId117"/>
    <p:sldId id="371" r:id="rId1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slide" Target="slides/slide76.xml"/>
  <Relationship Id="rId79" Type="http://schemas.openxmlformats.org/officeDocument/2006/relationships/slide" Target="slides/slide77.xml"/>
  <Relationship Id="rId80" Type="http://schemas.openxmlformats.org/officeDocument/2006/relationships/slide" Target="slides/slide78.xml"/>
  <Relationship Id="rId81" Type="http://schemas.openxmlformats.org/officeDocument/2006/relationships/slide" Target="slides/slide79.xml"/>
  <Relationship Id="rId82" Type="http://schemas.openxmlformats.org/officeDocument/2006/relationships/slide" Target="slides/slide80.xml"/>
  <Relationship Id="rId83" Type="http://schemas.openxmlformats.org/officeDocument/2006/relationships/slide" Target="slides/slide81.xml"/>
  <Relationship Id="rId84" Type="http://schemas.openxmlformats.org/officeDocument/2006/relationships/slide" Target="slides/slide82.xml"/>
  <Relationship Id="rId85" Type="http://schemas.openxmlformats.org/officeDocument/2006/relationships/slide" Target="slides/slide83.xml"/>
  <Relationship Id="rId86" Type="http://schemas.openxmlformats.org/officeDocument/2006/relationships/slide" Target="slides/slide84.xml"/>
  <Relationship Id="rId87" Type="http://schemas.openxmlformats.org/officeDocument/2006/relationships/slide" Target="slides/slide85.xml"/>
  <Relationship Id="rId88" Type="http://schemas.openxmlformats.org/officeDocument/2006/relationships/slide" Target="slides/slide86.xml"/>
  <Relationship Id="rId89" Type="http://schemas.openxmlformats.org/officeDocument/2006/relationships/slide" Target="slides/slide87.xml"/>
  <Relationship Id="rId90" Type="http://schemas.openxmlformats.org/officeDocument/2006/relationships/slide" Target="slides/slide88.xml"/>
  <Relationship Id="rId91" Type="http://schemas.openxmlformats.org/officeDocument/2006/relationships/slide" Target="slides/slide89.xml"/>
  <Relationship Id="rId92" Type="http://schemas.openxmlformats.org/officeDocument/2006/relationships/slide" Target="slides/slide90.xml"/>
  <Relationship Id="rId93" Type="http://schemas.openxmlformats.org/officeDocument/2006/relationships/slide" Target="slides/slide91.xml"/>
  <Relationship Id="rId94" Type="http://schemas.openxmlformats.org/officeDocument/2006/relationships/slide" Target="slides/slide92.xml"/>
  <Relationship Id="rId95" Type="http://schemas.openxmlformats.org/officeDocument/2006/relationships/slide" Target="slides/slide93.xml"/>
  <Relationship Id="rId96" Type="http://schemas.openxmlformats.org/officeDocument/2006/relationships/slide" Target="slides/slide94.xml"/>
  <Relationship Id="rId97" Type="http://schemas.openxmlformats.org/officeDocument/2006/relationships/slide" Target="slides/slide95.xml"/>
  <Relationship Id="rId98" Type="http://schemas.openxmlformats.org/officeDocument/2006/relationships/slide" Target="slides/slide96.xml"/>
  <Relationship Id="rId99" Type="http://schemas.openxmlformats.org/officeDocument/2006/relationships/slide" Target="slides/slide97.xml"/>
  <Relationship Id="rId100" Type="http://schemas.openxmlformats.org/officeDocument/2006/relationships/slide" Target="slides/slide98.xml"/>
  <Relationship Id="rId101" Type="http://schemas.openxmlformats.org/officeDocument/2006/relationships/slide" Target="slides/slide99.xml"/>
  <Relationship Id="rId102" Type="http://schemas.openxmlformats.org/officeDocument/2006/relationships/slide" Target="slides/slide100.xml"/>
  <Relationship Id="rId103" Type="http://schemas.openxmlformats.org/officeDocument/2006/relationships/slide" Target="slides/slide101.xml"/>
  <Relationship Id="rId104" Type="http://schemas.openxmlformats.org/officeDocument/2006/relationships/slide" Target="slides/slide102.xml"/>
  <Relationship Id="rId105" Type="http://schemas.openxmlformats.org/officeDocument/2006/relationships/slide" Target="slides/slide103.xml"/>
  <Relationship Id="rId106" Type="http://schemas.openxmlformats.org/officeDocument/2006/relationships/slide" Target="slides/slide104.xml"/>
  <Relationship Id="rId107" Type="http://schemas.openxmlformats.org/officeDocument/2006/relationships/slide" Target="slides/slide105.xml"/>
  <Relationship Id="rId108" Type="http://schemas.openxmlformats.org/officeDocument/2006/relationships/slide" Target="slides/slide106.xml"/>
  <Relationship Id="rId109" Type="http://schemas.openxmlformats.org/officeDocument/2006/relationships/slide" Target="slides/slide107.xml"/>
  <Relationship Id="rId110" Type="http://schemas.openxmlformats.org/officeDocument/2006/relationships/slide" Target="slides/slide108.xml"/>
  <Relationship Id="rId111" Type="http://schemas.openxmlformats.org/officeDocument/2006/relationships/slide" Target="slides/slide109.xml"/>
  <Relationship Id="rId112" Type="http://schemas.openxmlformats.org/officeDocument/2006/relationships/slide" Target="slides/slide110.xml"/>
  <Relationship Id="rId113" Type="http://schemas.openxmlformats.org/officeDocument/2006/relationships/slide" Target="slides/slide111.xml"/>
  <Relationship Id="rId114" Type="http://schemas.openxmlformats.org/officeDocument/2006/relationships/slide" Target="slides/slide112.xml"/>
  <Relationship Id="rId115" Type="http://schemas.openxmlformats.org/officeDocument/2006/relationships/slide" Target="slides/slide113.xml"/>
  <Relationship Id="rId116" Type="http://schemas.openxmlformats.org/officeDocument/2006/relationships/slide" Target="slides/slide114.xml"/>
  <Relationship Id="rId117" Type="http://schemas.openxmlformats.org/officeDocument/2006/relationships/slide" Target="slides/slide115.xml"/>
  <Relationship Id="rId118" Type="http://schemas.openxmlformats.org/officeDocument/2006/relationships/slide" Target="slides/slide116.xml"/>
  <Relationship Id="rId119" Type="http://schemas.openxmlformats.org/officeDocument/2006/relationships/presProps" Target="presProps.xml"/>
  <Relationship Id="rId120" Type="http://schemas.openxmlformats.org/officeDocument/2006/relationships/viewProps" Target="viewProps.xml"/>
  <Relationship Id="rId121"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departed, and went through the towns, preaching the gospel, and healing every where.]]></a:t>
            </a:r>
          </a:p>
        </p:txBody>
      </p:sp>
    </p:spTree>
  </p:cSld>
</p:notes>
</file>

<file path=ppt/notesSlides/notesSlide10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when his disciples James and John saw this, they said, Lord, will you that we command fire to come down from heaven, and consume them, even as Elijah did?]]></a:t>
            </a:r>
          </a:p>
        </p:txBody>
      </p:sp>
    </p:spTree>
  </p:cSld>
</p:notes>
</file>

<file path=ppt/notesSlides/notesSlide10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4. And when his disciples James and John saw this, they said, Lord, will you that we command fire to come down from heaven, and consume them, even as Elijah did?]]></a:t>
            </a:r>
          </a:p>
        </p:txBody>
      </p:sp>
    </p:spTree>
  </p:cSld>
</p:notes>
</file>

<file path=ppt/notesSlides/notesSlide10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5. But he turned, and rebuked them, and said, All of you know not what manner of spirit all of you are of.]]></a:t>
            </a:r>
          </a:p>
        </p:txBody>
      </p:sp>
    </p:spTree>
  </p:cSld>
</p:notes>
</file>

<file path=ppt/notesSlides/notesSlide10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For the Son of man is not come to destroy men's lives, but to save them. And they went to another village.]]></a:t>
            </a:r>
          </a:p>
        </p:txBody>
      </p:sp>
    </p:spTree>
  </p:cSld>
</p:notes>
</file>

<file path=ppt/notesSlides/notesSlide10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6. For the Son of man is not come to destroy men's lives, but to save them. And they went to another village.]]></a:t>
            </a:r>
          </a:p>
        </p:txBody>
      </p:sp>
    </p:spTree>
  </p:cSld>
</p:notes>
</file>

<file path=ppt/notesSlides/notesSlide10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it came to pass, that, as they went in the way, a certain man said unto him, Lord, I will follow you anywhere you go.]]></a:t>
            </a:r>
          </a:p>
        </p:txBody>
      </p:sp>
    </p:spTree>
  </p:cSld>
</p:notes>
</file>

<file path=ppt/notesSlides/notesSlide10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7. And it came to pass, that, as they went in the way, a certain man said unto him, Lord, I will follow you anywhere you go.]]></a:t>
            </a:r>
          </a:p>
        </p:txBody>
      </p:sp>
    </p:spTree>
  </p:cSld>
</p:notes>
</file>

<file path=ppt/notesSlides/notesSlide10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And Jesus said unto him, Foxes have holes, and birds of the air have nests; but the Son of man has not where to lay his head.]]></a:t>
            </a:r>
          </a:p>
        </p:txBody>
      </p:sp>
    </p:spTree>
  </p:cSld>
</p:notes>
</file>

<file path=ppt/notesSlides/notesSlide10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8. And Jesus said unto him, Foxes have holes, and birds of the air have nests; but the Son of man has not where to lay his head.]]></a:t>
            </a:r>
          </a:p>
        </p:txBody>
      </p:sp>
    </p:spTree>
  </p:cSld>
</p:notes>
</file>

<file path=ppt/notesSlides/notesSlide10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he said unto another, Follow me. But he said, Lord, suffer me first to go and bury my father.]]></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they departed, and went through the towns, preaching the gospel, and healing every where.]]></a:t>
            </a:r>
          </a:p>
        </p:txBody>
      </p:sp>
    </p:spTree>
  </p:cSld>
</p:notes>
</file>

<file path=ppt/notesSlides/notesSlide1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9. And he said unto another, Follow me. But he said, Lord, suffer me first to go and bury my father.]]></a:t>
            </a:r>
          </a:p>
        </p:txBody>
      </p:sp>
    </p:spTree>
  </p:cSld>
</p:notes>
</file>

<file path=ppt/notesSlides/notesSlide1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Jesus said unto him, Let the dead bury their dead: but go you and preach the kingdom of God.]]></a:t>
            </a:r>
          </a:p>
        </p:txBody>
      </p:sp>
    </p:spTree>
  </p:cSld>
</p:notes>
</file>

<file path=ppt/notesSlides/notesSlide1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0. Jesus said unto him, Let the dead bury their dead: but go you and preach the kingdom of God.]]></a:t>
            </a:r>
          </a:p>
        </p:txBody>
      </p:sp>
    </p:spTree>
  </p:cSld>
</p:notes>
</file>

<file path=ppt/notesSlides/notesSlide1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another also said, Lord, I will follow you; but let me first go bid them farewell, which are at home at my house.]]></a:t>
            </a:r>
          </a:p>
        </p:txBody>
      </p:sp>
    </p:spTree>
  </p:cSld>
</p:notes>
</file>

<file path=ppt/notesSlides/notesSlide1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1. And another also said, Lord, I will follow you; but let me first go bid them farewell, which are at home at my house.]]></a:t>
            </a:r>
          </a:p>
        </p:txBody>
      </p:sp>
    </p:spTree>
  </p:cSld>
</p:notes>
</file>

<file path=ppt/notesSlides/notesSlide1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Jesus said unto him, No man, having put his hand to the plough, and looking back, is fit for the kingdom of God.]]></a:t>
            </a:r>
          </a:p>
        </p:txBody>
      </p:sp>
    </p:spTree>
  </p:cSld>
</p:notes>
</file>

<file path=ppt/notesSlides/notesSlide1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2. And Jesus said unto him, No man, having put his hand to the plough, and looking back, is fit for the kingdom of God.]]></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ow Herod the tetrarch heard of all that was done by him: and he was perplexed, because that it was said of some, that John was risen from the dead;]]></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Now Herod the tetrarch heard of all that was done by him: and he was perplexed, because that it was said of some, that John was risen from the dea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of some, that Elijah had appeared; and of others, that one of the old prophets was risen again.]]></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of some, that Elijah had appeared; and of others, that one of the old prophets was risen again.]]></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rod said, John have I beheaded: but who is this, of whom I hear such things? And he desired to see hi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Herod said, John have I beheaded: but who is this, of whom I hear such things? And he desired to see hi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apostles, when they were returned, told him all that they had done. And he took them, and went aside privately into a desert place belonging to the city called Bethsaida.]]></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apostles, when they were returned, told him all that they had done. And he took them, and went aside privately into a desert place belonging to the city called Bethsaida.]]></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he called his twelve disciples together, and gave them power and authority over all devils, and to cure diseases.]]></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the apostles, when they were returned, told him all that they had done. And he took them, and went aside privately into a desert place belonging to the city called Bethsaida.]]></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eople, when they knew it, followed him: and he received them, and spoke unto them of the kingdom of God, and healed them that had need of healing.]]></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people, when they knew it, followed him: and he received them, and spoke unto them of the kingdom of God, and healed them that had need of heal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the day began to wear away, then came the twelve, and said unto him, Send the multitude away, that they may go into the towns and country round about, and lodge, and get victuals: for we are here in a desert place.]]></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the day began to wear away, then came the twelve, and said unto him, Send the multitude away, that they may go into the towns and country round about, and lodge, and get victuals: for we are here in a desert place.]]></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when the day began to wear away, then came the twelve, and said unto him, Send the multitude away, that they may go into the towns and country round about, and lodge, and get victuals: for we are here in a desert place.]]></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he said unto them, Give all of you them to eat. And they said, We have no more but five loaves and two fishes; except we should go and buy food for all this people.]]></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he said unto them, Give all of you them to eat. And they said, We have no more but five loaves and two fishes; except we should go and buy food for all this people.]]></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But he said unto them, Give all of you them to eat. And they said, We have no more but five loaves and two fishes; except we should go and buy food for all this people.]]></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y were about five thousand men. And he said to his disciples, Make them sit down by fifties in a company.]]></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Then he called his twelve disciples together, and gave them power and authority over all devils, and to cure diseases.]]></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For they were about five thousand men. And he said to his disciples, Make them sit down by fifties in a company.]]></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And they did so, and made them all sit down.]]></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he took the five loaves and the two fishes, and looking up to heaven, he blessed them, and brake, and gave to the disciples to set before the multitud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Then he took the five loaves and the two fishes, and looking up to heaven, he blessed them, and brake, and gave to the disciples to set before the multitud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y did eat, and were all filled: and there was taken up of fragments that remained to them twelve baskets.]]></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y did eat, and were all filled: and there was taken up of fragments that remained to them twelve baskets.]]></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came to pass, as he was alone praying, his disciples were with him: and he asked them, saying, Whom say the people that I am?]]></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it came to pass, as he was alone praying, his disciples were with him: and he asked them, saying, Whom say the people that I am?]]></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y answering said, John the Baptist; but some say, Elijah; and others say, that one of the old prophets has risen again.]]></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y answering said, John the Baptist; but some say, Elijah; and others say, that one of the old prophets has risen again.]]></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And he sent them to preach the kingdom of God, and to heal the sick.]]></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He said unto them, But whom say all of you that I am? Peter answering said, The Christ of God.]]></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He said unto them, But whom say all of you that I am? Peter answering said, The Christ of God.]]></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And he strictly charged them, and commanded them to tell no man that thing;]]></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aying, The Son of man must suffer many things, and be rejected of the elders and chief priests and scribes, and be slain, and be raised the third day.]]></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Saying, The Son of man must suffer many things, and be rejected of the elders and chief priests and scribes, and be slain, and be raised the third day.]]></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said to them all, If any man will come after me, let him deny himself, and take up his cross daily, and follow me.]]></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he said to them all, If any man will come after me, let him deny himself, and take up his cross daily, and follow me.]]></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whosoever will save his life shall lose it: but whosoever will lose his life for my sake, the same shall save 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For whosoever will save his life shall lose it: but whosoever will lose his life for my sake, the same shall save 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what is a man advantaged, if he gain the whole world, and lose himself, or be cast away?]]></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said unto them, Take nothing for your journey, neither staves, nor pouch, neither bread, neither money; neither have two coats apiece.]]></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For what is a man advantaged, if he gain the whole world, and lose himself, or be cast away?]]></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whosoever shall be ashamed of me and of my words, of him shall the Son of man be ashamed, when he shall come in his own glory, and in his Father's, and of the holy angels.]]></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For whosoever shall be ashamed of me and of my words, of him shall the Son of man be ashamed, when he shall come in his own glory, and in his Father's, and of the holy angel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I tell you truthfully, there be some standing here, which shall not taste of death, till they see the kingdom of God.]]></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But I tell you truthfully, there be some standing here, which shall not taste of death, till they see the kingdom of God.]]></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it came to pass about an eight days after these sayings, he took Peter and John and James, and went up into a mountain to pray.]]></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it came to pass about an eight days after these sayings, he took Peter and John and James, and went up into a mountain to pray.]]></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And as he prayed, the fashion of his countenance was altered, and his raiment was white and flashing.]]></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And, behold, there talked with him two men, which were Moses and Elijah:]]></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Who appeared in glory, and spoke of his decease which he should accomplish at Jerusalem.]]></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he said unto them, Take nothing for your journey, neither staves, nor pouch, neither bread, neither money; neither have two coats apiece.]]></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Peter and they that were with him were heavy with sleep: and when they were awake, they saw his glory, and the two men that stood with him.]]></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But Peter and they that were with him were heavy with sleep: and when they were awake, they saw his glory, and the two men that stood with him.]]></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t came to pass, as they departed from him, Peter said unto Jesus, Master, it is good for us to be here: and let us make three tabernacles; one for you, and one for Moses, and one for Elijah: not knowing what he sai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t came to pass, as they departed from him, Peter said unto Jesus, Master, it is good for us to be here: and let us make three tabernacles; one for you, and one for Moses, and one for Elijah: not knowing what he sai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And it came to pass, as they departed from him, Peter said unto Jesus, Master, it is good for us to be here: and let us make three tabernacles; one for you, and one for Moses, and one for Elijah: not knowing what he sai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While he thus spoke, there came a cloud, and overshadowed them: and they feared as they entered into the clou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While he thus spoke, there came a cloud, and overshadowed them: and they feared as they entered into the cloud.]]></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re came a voice out of the cloud, saying, This is my beloved Son: hear him.]]></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5. And there came a voice out of the cloud, saying, This is my beloved Son: hear him.]]></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the voice was past, Jesus was found alone. And they kept it close, and told no man in those days any of those things which they had seen.]]></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whatsoever house all of you enter into, there abide, and thence depart.]]></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6. And when the voice was past, Jesus was found alone. And they kept it close, and told no man in those days any of those things which they had seen.]]></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7. And it came to pass, that on the next day, when they were come down from the hill, much people met him.]]></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ehold, a man of the company cried out, saying, Master, I plead to you, look upon my son: for he is mine only child.]]></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8. And, behold, a man of the company cried out, saying, Master, I plead to you, look upon my son: for he is mine only child.]]></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lo, a spirit takes him, and he suddenly cries out; and it tears him that he foams again, and bruising him hardly departs from him.]]></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9. And, lo, a spirit takes him, and he suddenly cries out; and it tears him that he foams again, and bruising him hardly departs from him.]]></a:t>
            </a:r>
          </a:p>
        </p:txBody>
      </p:sp>
    </p:spTree>
  </p:cSld>
</p:notes>
</file>

<file path=ppt/notesSlides/notesSlide7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0. And I besought your disciples to cast him out; and they could not.]]></a:t>
            </a:r>
          </a:p>
        </p:txBody>
      </p:sp>
    </p:spTree>
  </p:cSld>
</p:notes>
</file>

<file path=ppt/notesSlides/notesSlide7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Jesus answering said, O faithless and perverse generation, how long shall I be with you, and suffer you? Bring your son here.]]></a:t>
            </a:r>
          </a:p>
        </p:txBody>
      </p:sp>
    </p:spTree>
  </p:cSld>
</p:notes>
</file>

<file path=ppt/notesSlides/notesSlide7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1. And Jesus answering said, O faithless and perverse generation, how long shall I be with you, and suffer you? Bring your son here.]]></a:t>
            </a:r>
          </a:p>
        </p:txBody>
      </p:sp>
    </p:spTree>
  </p:cSld>
</p:notes>
</file>

<file path=ppt/notesSlides/notesSlide7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as he was yet a coming, the devil threw him down, and tare him. And Jesus rebuked the unclean spirit, and healed the child, and delivered him again to his father.]]></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osoever will not receive you, when all of you go out of that city, shake off the very dust from your feet for a testimony against them.]]></a:t>
            </a:r>
          </a:p>
        </p:txBody>
      </p:sp>
    </p:spTree>
  </p:cSld>
</p:notes>
</file>

<file path=ppt/notesSlides/notesSlide8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2. And as he was yet a coming, the devil threw him down, and tare him. And Jesus rebuked the unclean spirit, and healed the child, and delivered him again to his father.]]></a:t>
            </a:r>
          </a:p>
        </p:txBody>
      </p:sp>
    </p:spTree>
  </p:cSld>
</p:notes>
</file>

<file path=ppt/notesSlides/notesSlide8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y were all amazed at the mighty power of God. But while they wondered every one at all things which Jesus did, he said unto his disciples,]]></a:t>
            </a:r>
          </a:p>
        </p:txBody>
      </p:sp>
    </p:spTree>
  </p:cSld>
</p:notes>
</file>

<file path=ppt/notesSlides/notesSlide8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3. And they were all amazed at the mighty power of God. But while they wondered every one at all things which Jesus did, he said unto his disciples,]]></a:t>
            </a:r>
          </a:p>
        </p:txBody>
      </p:sp>
    </p:spTree>
  </p:cSld>
</p:notes>
</file>

<file path=ppt/notesSlides/notesSlide8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Let these sayings sink down into your ears: for the Son of man shall be delivered into the hands of men.]]></a:t>
            </a:r>
          </a:p>
        </p:txBody>
      </p:sp>
    </p:spTree>
  </p:cSld>
</p:notes>
</file>

<file path=ppt/notesSlides/notesSlide8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4. Let these sayings sink down into your ears: for the Son of man shall be delivered into the hands of men.]]></a:t>
            </a:r>
          </a:p>
        </p:txBody>
      </p:sp>
    </p:spTree>
  </p:cSld>
</p:notes>
</file>

<file path=ppt/notesSlides/notesSlide8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But they understood not this saying, and it was hid from them, that they perceived it not: and they feared to ask him of that saying.]]></a:t>
            </a:r>
          </a:p>
        </p:txBody>
      </p:sp>
    </p:spTree>
  </p:cSld>
</p:notes>
</file>

<file path=ppt/notesSlides/notesSlide8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5. But they understood not this saying, and it was hid from them, that they perceived it not: and they feared to ask him of that saying.]]></a:t>
            </a:r>
          </a:p>
        </p:txBody>
      </p:sp>
    </p:spTree>
  </p:cSld>
</p:notes>
</file>

<file path=ppt/notesSlides/notesSlide8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6. Then there arose a reasoning among them, which of them should be greatest.]]></a:t>
            </a:r>
          </a:p>
        </p:txBody>
      </p:sp>
    </p:spTree>
  </p:cSld>
</p:notes>
</file>

<file path=ppt/notesSlides/notesSlide8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7. And Jesus, perceiving the thought of their heart, took a child, and set him by him,]]></a:t>
            </a:r>
          </a:p>
        </p:txBody>
      </p:sp>
    </p:spTree>
  </p:cSld>
</p:notes>
</file>

<file path=ppt/notesSlides/notesSlide8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said unto them, Whosoever shall receive this child in my name receives me: and whosoever shall receive me receives him that sent me: for he that is least among you all, the same shall be great.]]></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whosoever will not receive you, when all of you go out of that city, shake off the very dust from your feet for a testimony against them.]]></a:t>
            </a:r>
          </a:p>
        </p:txBody>
      </p:sp>
    </p:spTree>
  </p:cSld>
</p:notes>
</file>

<file path=ppt/notesSlides/notesSlide9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said unto them, Whosoever shall receive this child in my name receives me: and whosoever shall receive me receives him that sent me: for he that is least among you all, the same shall be great.]]></a:t>
            </a:r>
          </a:p>
        </p:txBody>
      </p:sp>
    </p:spTree>
  </p:cSld>
</p:notes>
</file>

<file path=ppt/notesSlides/notesSlide9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8. And said unto them, Whosoever shall receive this child in my name receives me: and whosoever shall receive me receives him that sent me: for he that is least among you all, the same shall be great.]]></a:t>
            </a:r>
          </a:p>
        </p:txBody>
      </p:sp>
    </p:spTree>
  </p:cSld>
</p:notes>
</file>

<file path=ppt/notesSlides/notesSlide9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John answered and said, Master, we saw one casting out devils in your name; and we forbad him, because he follows not with us.]]></a:t>
            </a:r>
          </a:p>
        </p:txBody>
      </p:sp>
    </p:spTree>
  </p:cSld>
</p:notes>
</file>

<file path=ppt/notesSlides/notesSlide9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9. And John answered and said, Master, we saw one casting out devils in your name; and we forbad him, because he follows not with us.]]></a:t>
            </a:r>
          </a:p>
        </p:txBody>
      </p:sp>
    </p:spTree>
  </p:cSld>
</p:notes>
</file>

<file path=ppt/notesSlides/notesSlide9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0. And Jesus said unto him, Forbid him not: for he that is not against us is for us.]]></a:t>
            </a:r>
          </a:p>
        </p:txBody>
      </p:sp>
    </p:spTree>
  </p:cSld>
</p:notes>
</file>

<file path=ppt/notesSlides/notesSlide9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it came to pass, when the time was come that he should be received up, he steadfastly set his face to go to Jerusalem,]]></a:t>
            </a:r>
          </a:p>
        </p:txBody>
      </p:sp>
    </p:spTree>
  </p:cSld>
</p:notes>
</file>

<file path=ppt/notesSlides/notesSlide9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1. And it came to pass, when the time was come that he should be received up, he steadfastly set his face to go to Jerusalem,]]></a:t>
            </a:r>
          </a:p>
        </p:txBody>
      </p:sp>
    </p:spTree>
  </p:cSld>
</p:notes>
</file>

<file path=ppt/notesSlides/notesSlide9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sent messengers before his face: and they went, and entered into a village of the Samaritans, to make ready for him.]]></a:t>
            </a:r>
          </a:p>
        </p:txBody>
      </p:sp>
    </p:spTree>
  </p:cSld>
</p:notes>
</file>

<file path=ppt/notesSlides/notesSlide9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2. And sent messengers before his face: and they went, and entered into a village of the Samaritans, to make ready for him.]]></a:t>
            </a:r>
          </a:p>
        </p:txBody>
      </p:sp>
    </p:spTree>
  </p:cSld>
</p:notes>
</file>

<file path=ppt/notesSlides/notesSlide9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3. And they did not receive him, because his face was as though he would go to Jerusalem.]]></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2625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0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0.xml"/>
</Relationships>

</file>

<file path=ppt/slides/_rels/slide10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1.xml"/>
</Relationships>

</file>

<file path=ppt/slides/_rels/slide10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2.xml"/>
</Relationships>

</file>

<file path=ppt/slides/_rels/slide10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3.xml"/>
</Relationships>

</file>

<file path=ppt/slides/_rels/slide10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4.xml"/>
</Relationships>

</file>

<file path=ppt/slides/_rels/slide10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5.xml"/>
</Relationships>

</file>

<file path=ppt/slides/_rels/slide10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6.xml"/>
</Relationships>

</file>

<file path=ppt/slides/_rels/slide10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7.xml"/>
</Relationships>

</file>

<file path=ppt/slides/_rels/slide10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8.xml"/>
</Relationships>

</file>

<file path=ppt/slides/_rels/slide10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9.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0.xml"/>
</Relationships>

</file>

<file path=ppt/slides/_rels/slide1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1.xml"/>
</Relationships>

</file>

<file path=ppt/slides/_rels/slide1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2.xml"/>
</Relationships>

</file>

<file path=ppt/slides/_rels/slide1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3.xml"/>
</Relationships>

</file>

<file path=ppt/slides/_rels/slide1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4.xml"/>
</Relationships>

</file>

<file path=ppt/slides/_rels/slide1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5.xml"/>
</Relationships>

</file>

<file path=ppt/slides/_rels/slide1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6.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7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6.xml"/>
</Relationships>

</file>

<file path=ppt/slides/_rels/slide7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7.xml"/>
</Relationships>

</file>

<file path=ppt/slides/_rels/slide7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8.xml"/>
</Relationships>

</file>

<file path=ppt/slides/_rels/slide7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9.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8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0.xml"/>
</Relationships>

</file>

<file path=ppt/slides/_rels/slide8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1.xml"/>
</Relationships>

</file>

<file path=ppt/slides/_rels/slide8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2.xml"/>
</Relationships>

</file>

<file path=ppt/slides/_rels/slide8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3.xml"/>
</Relationships>

</file>

<file path=ppt/slides/_rels/slide8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4.xml"/>
</Relationships>

</file>

<file path=ppt/slides/_rels/slide8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5.xml"/>
</Relationships>

</file>

<file path=ppt/slides/_rels/slide8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6.xml"/>
</Relationships>

</file>

<file path=ppt/slides/_rels/slide8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7.xml"/>
</Relationships>

</file>

<file path=ppt/slides/_rels/slide8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8.xml"/>
</Relationships>

</file>

<file path=ppt/slides/_rels/slide8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9.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_rels/slide9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0.xml"/>
</Relationships>

</file>

<file path=ppt/slides/_rels/slide9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1.xml"/>
</Relationships>

</file>

<file path=ppt/slides/_rels/slide9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2.xml"/>
</Relationships>

</file>

<file path=ppt/slides/_rels/slide9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3.xml"/>
</Relationships>

</file>

<file path=ppt/slides/_rels/slide9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4.xml"/>
</Relationships>

</file>

<file path=ppt/slides/_rels/slide9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5.xml"/>
</Relationships>

</file>

<file path=ppt/slides/_rels/slide9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6.xml"/>
</Relationships>

</file>

<file path=ppt/slides/_rels/slide9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7.xml"/>
</Relationships>

</file>

<file path=ppt/slides/_rels/slide9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8.xml"/>
</Relationships>

</file>

<file path=ppt/slides/_rels/slide9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லூக்கா : 9]]></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அவர்கள் புறப்பட்டுப்போய், கிராமங்கள்தோறும் திரிந்து, எங்கும் சுவிசேஷத்தைப் பிரசங்கி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4. அவருடைய சீஷராகிய யாக்கோபும் யோவானும் அதைக் கண்டபோது: ஆண்டவரே, எலியா செய்ததுபோல, வானத்திலி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னி இறங்கி இவர்களை அழிக்கும்படி நாங்கள் கட்டளையிட உமக்குச் சித்தமா என்று கே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5. அவர் திரும்பிப்பார்த்து: நீங்கள் இன்ன ஆவியுள்ளவர்களென்பதை அறியீர்கள் என்று அத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6. மனுஷகுமாரன் மனுஷருடைய ஜீவனை அழிக்கிறதற்கு அல்ல, இரட்சிக்கிறதற்கே வந்தார் என்றார். அதன்பின்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கள் வேறொரு கிராமத்துக்குப் போ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7. அவர்கள் வழியிலே போகையில் ஒருவன் அவரை நோக்கி: ஆண்டவரே, நீர் எங்கே போனாலும் உம்மை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ன்பற்றிவருவேன்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8. அதற்கு இயேசு: நரிகளுக்குக் குழிகளும் ஆகாயத்துப் பறவைகளுக்குக் கூடுகளும் உண்டு, மனுஷகுமாரனு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லைசாய்க்க இடமி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9. வேறொருவனை அவர் நோக்கி: என்னைப் பின்பற்றிவா என்றார். அதற்கு அவன்: ஆண்டவரே, முன்பு நான் போய் எ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ணியாளிகளைக் குணமாக்கினா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கப்பனை அடக்கம்பண்ண எனக்கு உத்தரவு கொடு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0. அதற்கு இயேசு: மரித்தோர் தங்கள் மரித்தோரை அடக்கம்பண்ணட்டும்; நீ போய்,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த்தைக்குறித்துப் பிரசங்கி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1. பின்பு வேறொருவன் அவரை நோக்கி: ஆண்டவரே, உம்மைப் பின்பற்றுவேன், ஆனாலும் முன்பு நான் 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ட்டிலிருக்கிறவர்களிடத்தில் அனுப்புவித்துக்கொண்டுவரும்படி எனக்கு உத்தரவு கொடுக்கவேண்டு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2. அதற்கு இயேசு: கலப்பையின்மேல் தன் கையை வைத்துப் பின்னிட்டுப்பார்க்கிற எவனும் தேவனு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ராஜ்யத்துக்குத் தகுதியுள்ளவன் அல்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ப்பொழுது காற்பங்கு தேசாதிபதியாகிய ஏரோது அவரால் செய்யப்பட்ட யாவையும் கேள்விப்பட்டதுமன்றி; சி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ன் மரித்தோரிலிருந்து எழுந்தான் என்று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சிலர் எலியா தோன்றினான் என்றும், வேறு சிலர் பூர்வகாலத்துத் தீர்க்கதரிசிகளில் ஒரு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யிர்த்தெழுந்தான் என்றும் சொல்லிக்கொண்டபடியால், கலக்கமடை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யோவானை நான் சிரச்சேதம்பண்ணினேன், இவன் இப்படிப்பட்டவைகளைச் செய்கிறான் என்று கேள்விப்படு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வன் யார்? என்று ஏரோது சொல்லி, அவரைப் பார்க்க விரும்பி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அப்போஸ்தலர் திரும்பிவந்து, தாங்கள் செய்த யாவையும் அவருக்கு விவரித்துச் சொன்னார்கள். அப்பொழு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ர் அவர்களைக் கூட்டிக்கொண்டு, தனித்திருக்கும்படி பெத்சாயிதா என்னும் பட்டணத்தைச் சேர்ந்த வனாந்தர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அவர் தம்முடைய பன்னிரண்டு சீஷரையும் வரவழைத்து, சகல பிசாசுகளையும் துரத்தவும், வியாதியுள்ளவர்களை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ரு இடத்துக்குப் 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ஜனங்கள் அதை அறிந்து, அவர் பின்னே போனார்கள், அவர்களை அவர் ஏற்றுக்கொண்டு, தேவனுடைய ராஜ்யத்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த்து அவர்களுடனே பேசி, சொஸ்தமடையவேண்டுமென்றிருந்தவர்களைச் சொஸ்தப்படுத்தி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சாயங்காலமாகிறபோது, பன்னிருவரும் சேர்ந்துவந்து, அவரை நோக்கி: நாம் இருக்கிற இ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னாந்தரமாயிருக்கிறது, சுற்றியிருக்கிற ஊர்களிலும் கிராமங்களிலும் ஜனங்கள் போய்த் த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ஜனபதார்த்தங்களைச் சம்பாதித்துக்கொள்ளும்படி அவர்களை அனுப்பிவிட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அவர் அவர்களை நோக்கி: நீங்களே அவர்களுக்குப் போஜனங்கொடுங்கள் என்றார். அதற்கு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ங்களிடத்தில் ஐந்து அப்பங்களும் இரண்டு மீன்களுமாத்திரமுண்டு, இந்த ஜனங்களெல்லா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ஜனங்கொடுக்கவேண்டியதானால், நாங்கள் போய் வாங்கிக்கொண்டுவரவேண்டுமே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ஏறக்குறைய ஐயாயிரம் புருஷர் இருந்தார்கள். அவர்களைப் பந்திக்கு ஐம்பது, ஐம்பதுபேராக, உட்காரு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மாக்கவும் அவர்களுக்கு வல்லமையும் அதிகாரமும் கொ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லுங்கள் என்று தம்முடைய சீஷர்களுக்குச்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வர்கள் அந்தப்படியே எல்லாரையும் உட்காரும்படி செய்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அப்பொழுது அவர் அந்த ஐந்து அப்பங்களையும் அந்த இரண்டு மீன்களையும் எடுத்து, வானத்தை அண்ணா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 அவைகளை ஆசீர்வதித்து, பிட்டு ஜனங்கள்முன் வைக்கும்படி சீஷர்களிடத்தில் 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எல்லாரும் சாப்பிட்டுத் திருப்தியடைந்தார்கள். மீதியான துணிக்கைகள் பன்னிரண்டு கூடைநிறை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க்கப்பட்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பின்பு அவர் தமது சீஷரோடே கூடத் தனித்து ஜெபம்பண்ணிக்கொண்டிருக்கையில், அவர்களை நோக்கி: ஜன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ன்னை யார் என்று சொல்லுகிறார்கள் என்று கே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அதற்கு அவர்கள்: சிலர் உம்மை யோவான்ஸ்நானன் என்றும், சிலர் எலியா என்றும், வேறு சில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காலத்துத் தீர்க்கதரிசிகளில் ஒருவர் உயிர்த்தெழுந்தார் என்றும் சொல்லுகிறார்கள் என்றா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தேவனுடைய ராஜ்யத்தைக்குறித்துப் பிரசங்கிக்கவும், பிணியாளிகளைச் சொஸ்தமாக்கவும் அவர்களை அனுப்பி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அப்பொழுது அவர்: நீங்கள் என்னை யார் என்று சொல்லுகிறீர்கள் என்று கேட்டார்; பேதுரு பிரதியுத்தரமா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ர் தேவனுடைய கிறிஸ்து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ப்பொழுது அவர்கள் அதை ஒருவருக்கும் சொல்லாதபடிக்கு உறுதியாய்க் கட்டளையிட்டா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மேலும் மனுஷகுமாரன் பல பாடுகள்படவும், மூப்பராலும் பிரதான ஆசாரியராலும் வேதபாரகராலும் ஆகாதவனெ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ள்ளப்படவும், கொல்லப்படவும், மூன்றாம்நாளில் உயிர்த்தெழுந்திருக்கவும் வேண்டும் என்று சொன்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பு அவர் எல்லாரையும் நோக்கி: ஒருவன் என் பின்னே வர விரும்பினால், அவன் தன்னைத் தான் வெ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ன் சிலுவையை அனுதினமும் எடுத்துக்கொண்டு, என்னைப் பின்பற்ற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தன் ஜீவனை இரட்சிக்க விரும்புகிறவன் அதை இழந்துபோவான்; என்னிமித்தமாகத் தன் ஜீவனை இழந்துபோகிற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 இரட்சித்துக்கொள்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மனுஷன் உலகமுழுவதையும் ஆதாயப்படுத்திக்கொண்டாலும், தன்னைத் தான் கெடுத்து நஷ்டப்படு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ப்பொழுது அவர் அவர்களை நோக்கி: வழிக்குத் தடியையாவது பையையாவது அப்பத்தையாவது காசையா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க்கு லாபம்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என்னைக்குறித்தும் என் வார்த்தைகளைக் குறித்தும் எவன் வெட்கப்படுகிறானோ, அவனைக்குறித்து மனுஷகுமார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ம்முடைய மகிமையோடும் பிதாவின் மகிமையோடும் பரிசுத்த தூதர்களின் மகிமையோடும் வரும்போது வெட்கப்படுவா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இங்கே நிற்கிறவர்களில் சிலர் தேவனுடைய ராஜ்யத்தைக் காணுமுன், மரணத்தை ருசிபார்ப்பதில்லையெ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ய்யாகவே உங்களுக்குச் சொல்லு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இந்த வார்த்தைகளை அவர் சொல்லி ஏறக்குறைய எட்டு நாளானபின்பு, அவர் பேதுருவையும் யோவானை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க்கோபையும் கூட்டிக்கொண்டு, ஜெபம்பண்ணுகிறதற்கு ஒரு மலையின்மேல் ஏறினா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அவர் ஜெபம்பண்ணுகையில், அவருடைய முகரூபம் மாறிற்று, அவருடைய வஸ்திரம் வெண்மையாகிப் பிரகா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அன்றியும் மோசே எலியா என்னும் இரண்டுபேரும் மகிமையோடே காணப்பட்டு, அவருடனே சம்பாஷணை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அவர் எருசலேமிலே நிறைவேற்றப்போகிற அவருடைய மரணத்தைக்குறித்துப் பேசிக்கொண்டி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க்கொண்டு போகவேண்டாம்; இரண்டு அங்கிகளைக் கொண்டுபோகவும் 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பேதுருவும் அவனோடிருந்தவர்களும் நித்திரைமயக்கமாயிருந்தார்கள். ஆகிலும் அவர்கள் விழித்து அவ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மையையும் அவரோடே நின்ற அவ்விரண்டு பேரையும் கண்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அவ்விருவரும் அவரை விட்டுப் பிரிந்துபோகையில், பேதுரு இயேசுவை நோக்கி: ஐயரே, நாம் இங்கே இ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ல்லது, உமக்கு ஒரு கூடாரமும், மோசேக்கு ஒரு கூடாரமும், எலியாவுக்கு ஒரு கூடாரமுமாக, மூன்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ரங்களைப் போடுவோம் என்று, தான் சொல்லுகிறது இன்னதென்று அறியாமல் சொன்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இப்படி அவன் பேசுகையில், ஒரு மேகம் வந்து அவர்கள்மேல் நிழலிட்டது, அவர்கள் அந்த மேகத்து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யில் சீஷர்கள் பய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5. அப்பொழுது: இவர் என்னுடைய நேசகுமாரன், இவருக்குச் செவிகொடுங்கள் என்று மேகத்திலிருந்து ஒ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மு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6. அந்தச் சத்தம் உண்டாகையில் இயேசு ஒருவரே காணப்பட்டார். தாங்கள் கண்டவைகளில் ஒன்றையும்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எந்த வீட்டிலே பிரவேசிக்கிறீர்களோ, அங்கே தங்கி, அங்கிருந்து புறப்படு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ந்நாட்களில் ஒருவருக்கும் சொல்லாமல் அடக்கிவைத்திரு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7. மறுநாளில் அவர்கள் மலையிலிருந்திறங்கினபோது, திரளான ஜனங்கள் அவருக்கு எதிர்கொண்டுவ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8. அவர்களில் ஒருவன் சத்தமிட்டு: போதகரே, என் மகனைக் கடாட்சித்தருள வேண்டுமென்று உ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ண்டிக்கொள்ளுகிறேன், அவன் எனக்கு ஒரே பிள்ளையாயிருக்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9. ஒரு ஆவி அவனைப் பிடிக்கிறது, அப்பொழுது அவன் அலறுகிறான். அது அவனை நுரைதள்ள அலைக்கழித்து அ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சக்கினபின்பும், அவனை விட்டு நீங்குவது அரிதாயிருக்கிற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0. அதைத் துரத்திவிடும்படி உம்முடைய சீஷரை வேண்டிக்கொண்டேன், அவர்களால் கூடாமற்போயிற்று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1. இயேசு பிரதியுத்தரமாக: விசுவாசமில்லாத மாறுபாடான சந்ததியே, எதுவரைக்கும் நான் உங்களோடி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டத்தில் பொறுமையாயிருப்பேன்? உன் மகனை இங்கே கொண்டுவா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2. அவன் சமீபித்துவருகையில், பிசாசு அவனைக் கீழே தள்ளி, அலைக்கழித்தது. இயேசு அந்த அசுத்த ஆவி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உங்களை ஏற்றுக்கொள்ளாதவர்கள் எவர்களோ அவர்களுடைய ஊரைவிட்டு நீங்கள் புறப்படும்போது, அவர்களுக்கு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ட்டி, இளைஞனைக் குணமாக்கி, அவன் தகப்பனிடத்தில் அவனை ஒப்புக்கொடுத்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3. அப்பொழுது எல்லாரும் தேவனுடைய மகத்துவத்தைக் குறித்துப் பிரமித்தார்கள். இயேசு செய்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வையுங்குறித்து அனைவரும் ஆச்சரியப்படுகையில் அவர் தம்முடைய சீஷர்களை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4. நீங்கள் இந்த வார்த்தைகளைக் கவனமாய்க் கேளுங்கள்; மனுஷகுமாரன் மனுஷர் கை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ஒப்புக்கொடுக்கப்படப்போகிறார்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5. அவர்கள் அந்த வார்த்தையின் கருத்தை அறிந்துகொள்ளவில்லை; அது அவர்களுக்குத் தோன்றா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றைபொருளாயிருந்தது, அந்த வார்த்தையைக்குறித்து அவரிடத்தில் விசாரிக்கவும் பயந்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6. பின்பு தங்களில் எவன் பெரியவனாயிருப்பானென்கிற வாக்குவாதம் அவர்களுக்குள் உண்டாயிற்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7. இயேசு அவர்கள் இருதயத்தின் யோசனையை அறிந்து, ஒரு சிறுபிள்ளையை எடுத்து, அதைத் தமதருகே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8. அவர்களை நோக்கி: இந்தச் சிறுபிள்ளையை என் நாமத்தினிமித்தம் ஏற்றுக்கொள்ளுகிறவன் என்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ட்சியாக உங்கள் கால்களில் படிந்த தூசியை உதறிப்போடுங்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ற்றுக்கொள்ளுகிறான்; என்னை ஏற்றுக்கொள்ளுகிறவன் என்னை அனுப்பினவரை ஏற்றுக்கொள்ளுகி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உங்களெல்லாருக்குள்ளும் எவன் சிறியவனாயிருக்கிறானோ அவனே பெரியவனாயிருப்பா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9. அப்பொழுது யோவான் அவரை நோக்கி: ஐயரே, ஒருவன் உம்முடைய நாமத்தினாலே பிசாசுகளைத் துரத்துகிறதை நாங்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டு, அவன் எங்களுடனேகூட உம்மைப் பின்பற்றாதவனானபடியால், அவனைத் தடுத்தோம் என்றா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0. அதற்கு இயேசு: தடுக்கவேண்டாம்; நமக்கு விரோதியாயிராதவன் நமது பட்சத்திலிருக்கிறான்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1. பின்பு, அவர் எடுத்துக்கொள்ளப்படும் நாட்கள் சமீபித்தபோது, அவர் எருசலேமுக்குப் போகத் தம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கத்தைத்திருப்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2. தமக்கு முன்னாகத் தூதர்களை அனுப்பினார். அவர்கள் போய், அவருக்கு இடத்தை ஆயத்தம்பண்ணு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ரியருடைய ஒரு கிராமத்திலே பிரவேசித்தா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3. அவர் எருசலேமுக்குப் போக நோக்கமாயிருந்தபடியினால் அவ்வூரார் அவரை ஏற்றுக்கொள்ளவி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லூக்கா : 9]]></a:t>
            </a:r>
          </a:p>
        </p:txBody>
      </p:sp>
    </p:spTree>
  </p:cSld>
  <p:clrMapOvr>
    <a:masterClrMapping/>
  </p:clrMapOvr>
</p:sld>
</file>

<file path=ppt/theme/theme1.xml><?xml version="1.0" encoding="utf-8"?>
<a:theme xmlns:a="http://schemas.openxmlformats.org/drawingml/2006/main" name="Theme65">
  <a:themeElements>
    <a:clrScheme name="Theme6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2026-08-02T22:33:05Z</dcterms:created>
  <dcterms:modified xsi:type="dcterms:W3CDTF">2026-08-02T22:33:05Z</dcterms:modified>
  <dc:title>லூக்கா : 9</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