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iour, who Thy flock art feeding 
With the Shepherd's kindest care, 
All the feeble gently leading, 
While the lambs Thy bosom share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w, these little ones receiving, 
Fold them in Thy gracious arm ; 
There, we know, Thy word believing, 
They are all secure from har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ver, from Thy pasture roving, 
Let them be the lion's prey; 
Let Thy tenderness, so loving, 
Keep them through life's dangerous 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n within Thy fold eternal 
Let them find a resting-place; 
Feed in pastures ever vernal, 
Drink the rivers of Thy grac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2026-07-25T14:29:09Z</dcterms:created>
  <dcterms:modified xsi:type="dcterms:W3CDTF">2026-07-25T14:29:09Z</dcterms:modified>
  <dc:title>Hymn : 1161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