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light above, there are smiles of love, 
When in Jesus we abide ;  
There are golden rays on our rugged ways,
When we keep on the sunny sid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on the sunny side, . . 
Keep on the sunny side ; . . 
With Jesus near, why should we fear ? 
Let us keep on the sunny sid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blessing will fall on the hearts of all, 
When in Jesus we confide, 
And the heavenly beam of His love will gleam, 
When we keep on the sunny sid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n let us press on with a cheerful song,
From morn till eventide,  
And our paths shall be bright in the Saviour's light, 
While we keep on the sunny sid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2026-07-25T11:43:50Z</dcterms:created>
  <dcterms:modified xsi:type="dcterms:W3CDTF">2026-07-25T11:43:50Z</dcterms:modified>
  <dc:title>Hymn : 1093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