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 என்  வீட்டாரும்
உம்மையே நேசிப்போம்
உமக்காய் ஓடுவோம்
உந்தன் நாமம் சொல்ல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ைவிடா தெய்வமே கருணையின் சிகரமே
மெய்யான தீபமே என் வாழ்வின் பாக்கிய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ந்தாழ் படியிட்டு
முழுவதும் தருகிறேன்  –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பிநேசர் எபிநேசர் இதுவரை உதவினீர்
யேகோவா ஈரே எல்லாம் பார்த்துக் கொள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ஷடாய் எல்ஷடாய் எல்லாம் வல்லவரே
எல்ரோயீ எல்ரோயீ என்னைக் காண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ேகோவா ஷம்மா கூடவே இருக்கிறீர்
யேகோவா ஷாலோம் சமாதானம் தர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யேகோவா ரூபா என் நல்ல மேய்ப்பரே
யேகோவா ரஃப்பா சுகம் தரும் தெய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ரிசுத்தர் பரிசுத்தர் பரலோக ராஜாவே
எப்போதும் இருப்பவரே இனிமேலும் வரு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2026-09-15T13:54:20Z</dcterms:created>
  <dcterms:modified xsi:type="dcterms:W3CDTF">2026-09-15T13:54:20Z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