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presProps" Target="presProps.xml"/>
  <Relationship Id="rId73" Type="http://schemas.openxmlformats.org/officeDocument/2006/relationships/viewProps" Target="viewProps.xml"/>
  <Relationship Id="rId7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ஒளிப்பிடத்தில் அதைச் செய்தாய்; நானோ இந்தக் காரியத்தை இஸ்ரவேலர் எல்லாருக்கு முன்பாகவும், சூரியனுக்கு முன்பாகவும் செய்விப்பேன் என்றார் என்று சொன்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ாவீது நாத்தானிடத்தில்: நான் கர்த்தருக்கு விரோதமாய்ப் பாவஞ்செய்தேன் என்றான். நாத்தான் தாவீதை நோக்கி: நீ சாகாதபடிக்கு, கர்த்தர் உன் பாவம் நீங்கச்செய்த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ாவீது நாத்தானிடத்தில்: நான் கர்த்தருக்கு விரோதமாய்ப் பாவஞ்செய்தேன் என்றான். நாத்தான் தாவீதை நோக்கி: நீ சாகாதபடிக்கு, கர்த்தர் உன் பாவம் நீங்கச்செய்த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னாலும் இந்தக் காரியத்தினாலே கர்த்தருடைய சத்துருக்கள் தூஷிக்க நீ காரணமாயிருந்தபடியினால் உனக்குப் பிறந்த பிள்ளை நிச்சயமாய் சாகும் என்று சொல்லி, நாத்தான் தன் வீட்டுக்குப்போய்விட்ட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னாலும் இந்தக் காரியத்தினாலே கர்த்தருடைய சத்துருக்கள் தூஷிக்க நீ காரணமாயிருந்தபடியினால் உனக்குப் பிறந்த பிள்ளை நிச்சயமாய் சாகும் என்று சொல்லி, நாத்தான் தன் வீட்டுக்குப்போய்விட்ட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கர்த்தர் உரியாவின் மனைவி தாவீதுக்குப் பெற்ற ஆண்பிள்ளையை அடித்தார்; அது வியாதிப்பட்டுக் கேவலமாயிருந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கர்த்தர் உரியாவின் மனைவி தாவீதுக்குப் பெற்ற ஆண்பிள்ளையை அடித்தார்; அது வியாதிப்பட்டுக் கேவலமாயி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தாவீது அந்தப் பிள்ளைக்காக தேவனிடத்தில் பிரார்த்தனைபண்ணி, உபவாசித்து, உள்ளேபோய், இராமுழுதும் தரையிலே கிடந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தாவீது அந்தப் பிள்ளைக்காக தேவனிடத்தில் பிரார்த்தனைபண்ணி, உபவாசித்து, உள்ளேபோய், இராமுழுதும் தரையிலே கிடந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ைத் தரையிலிருந்து எழுந்திருக்கப்பண்ண, அவன் வீட்டிலுள்ள மூப்பரானவர்கள் எழுந்து, அவனண்டையில் வந்தாலும், அவன் மாட்டேன் என்று சொல்லி, அவர்களோடே அப்பம் சாப்பிடாமல் இருந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ுடைய பார்வைக்குப் பொல்லாப்பான இந்தக் காரியத்தைச் செய்து, அவருடைய வார்த்தையை நீ அசட்டை பண்ணினது என்ன? ஏத்தியனாகிய உரியாவை நீ பட்டயத்தால் மடிவித்து, அவன் மனைவியை உனக்கு மனைவியாக எடுத்துக்கொண்டு, அவனை அம்மோன்புத்திரரின் பட்டயத்தாலே கொன்றுபோட்டாய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ைத் தரையிலிருந்து எழுந்திருக்கப்பண்ண, அவன் வீட்டிலுள்ள மூப்பரானவர்கள் எழுந்து, அவனண்டையில் வந்தாலும், அவன் மாட்டேன் என்று சொல்லி, அவர்களோடே அப்பம் சாப்பிடாமல் இருந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ஏழாம்நாளில், பிள்ளை செத்துப்போயிற்று. பிள்ளை செத்துப்போயிற்று என்று தாவீதின் ஊழியக்காரர் அவனுக்கு அறிவிக்க ஐயப்பட்டார்கள்; பிள்ளை உயிரோடிருக்கையில், நாம் அவரோடே பேசுகிறபோது, அவர் நம்முடைய சொற்கேட்கவில்லை; பிள்ளை செத்துப்போயிற்று என்று அவரோடே எப்படிச் சொல்லுவோம்? அதிகமாக வியாகுலப்படுவாரே என்று பேசிக்கொண்ட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ஏழாம்நாளில், பிள்ளை செத்துப்போயிற்று. பிள்ளை செத்துப்போயிற்று என்று தாவீதின் ஊழியக்காரர் அவனுக்கு அறிவிக்க ஐயப்பட்டார்கள்; பிள்ளை உயிரோடிருக்கையில், நாம் அவரோடே பேசுகிறபோது, அவர் நம்முடைய சொற்கேட்கவில்லை; பிள்ளை செத்துப்போயிற்று என்று அவரோடே எப்படிச் சொல்லுவோம்? அதிகமாக வியாகுலப்படுவாரே என்று பேசிக்கொண்ட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ஏழாம்நாளில், பிள்ளை செத்துப்போயிற்று. பிள்ளை செத்துப்போயிற்று என்று தாவீதின் ஊழியக்காரர் அவனுக்கு அறிவிக்க ஐயப்பட்டார்கள்; பிள்ளை உயிரோடிருக்கையில், நாம் அவரோடே பேசுகிறபோது, அவர் நம்முடைய சொற்கேட்கவில்லை; பிள்ளை செத்துப்போயிற்று என்று அவரோடே எப்படிச் சொல்லுவோம்? அதிகமாக வியாகுலப்படுவாரே என்று பேசிக்கொண்ட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ஏழாம்நாளில், பிள்ளை செத்துப்போயிற்று. பிள்ளை செத்துப்போயிற்று என்று தாவீதின் ஊழியக்காரர் அவனுக்கு அறிவிக்க ஐயப்பட்டார்கள்; பிள்ளை உயிரோடிருக்கையில், நாம் அவரோடே பேசுகிறபோது, அவர் நம்முடைய சொற்கேட்கவில்லை; பிள்ளை செத்துப்போயிற்று என்று அவரோடே எப்படிச் சொல்லுவோம்? அதிகமாக வியாகுலப்படுவாரே என்று பேசிக்கொண்ட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ாவீது தன் ஊழியக்காரர் இரகசியமாய்ப் பேசிக்கொள்ளுகிறதைக்கண்டு, பிள்ளை செத்துப்போயிற்று என்று அறிந்து, தன் ஊழியக்காரரை நோக்கி: பிள்ளை செத்துப்போயிற்றோ என்று கேட்டான்; செத்துப்போயிற்று என்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ாவீது தன் ஊழியக்காரர் இரகசியமாய்ப் பேசிக்கொள்ளுகிறதைக்கண்டு, பிள்ளை செத்துப்போயிற்று என்று அறிந்து, தன் ஊழியக்காரரை நோக்கி: பிள்ளை செத்துப்போயிற்றோ என்று கேட்டான்; செத்துப்போயிற்று என்ற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தாவீது தரையைவிட்டு எழுந்து, ஸ்நானம்பண்ணி, எண்ணைபூசிக்கொண்டு, தன் வஸ்திரங்களைமாற்றி, கர்த்தருடைய ஆலயத்தில் பிரவேசித்து, பணிந்துகொண்டு, தன் வீட்டுக்குவந்து, போஜனம் கேட்டான்; அவன்முன்னே அதை வைத்தாபோது புசித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தாவீது தரையைவிட்டு எழுந்து, ஸ்நானம்பண்ணி, எண்ணைபூசிக்கொண்டு, தன் வஸ்திரங்களைமாற்றி, கர்த்தருடைய ஆலயத்தில் பிரவேசித்து, பணிந்துகொண்டு, தன் வீட்டுக்குவந்து, போஜனம் கேட்டான்; அவன்முன்னே அதை வைத்தாபோது புசித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தாவீது தரையைவிட்டு எழுந்து, ஸ்நானம்பண்ணி, எண்ணைபூசிக்கொண்டு, தன் வஸ்திரங்களைமாற்றி, கர்த்தருடைய ஆலயத்தில் பிரவேசித்து, பணிந்துகொண்டு, தன் வீட்டுக்குவந்து, போஜனம் கேட்டான்; அவன்முன்னே அதை வைத்தாபோது புசித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ுடைய பார்வைக்குப் பொல்லாப்பான இந்தக் காரியத்தைச் செய்து, அவருடைய வார்த்தையை நீ அசட்டை பண்ணினது என்ன? ஏத்தியனாகிய உரியாவை நீ பட்டயத்தால் மடிவித்து, அவன் மனைவியை உனக்கு மனைவியாக எடுத்துக்கொண்டு, அவனை அம்மோன்புத்திரரின் பட்டயத்தாலே கொன்றுபோட்டாய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வன் ஊழியக்காரர் அவனை நோக்கி: நீர் செய்கிற இந்தக் காரியம் என்ன? பிள்ளை உயிரோடிருக்கையில் உபவாசித்து அழுதீர்; பிள்ளை மரித்தபின்பு, எழுந்திருந்து அசனம்பண்ணுகிறீரே என்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வன் ஊழியக்காரர் அவனை நோக்கி: நீர் செய்கிற இந்தக் காரியம் என்ன? பிள்ளை உயிரோடிருக்கையில் உபவாசித்து அழுதீர்; பிள்ளை மரித்தபின்பு, எழுந்திருந்து அசனம்பண்ணுகிறீரே என்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 அவன்: பிள்ளை இன்னும் உயிரோடிருக்கையில், பிள்ளை பிழைக்கும்படிக்குக் கர்த்தர் எனக்கு இரங்குவாரோ, எப்படியோ யாருக்குத் தெரியும் என்று உபவாசித்து அழுத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 அவன்: பிள்ளை இன்னும் உயிரோடிருக்கையில், பிள்ளை பிழைக்கும்படிக்குக் கர்த்தர் எனக்கு இரங்குவாரோ, எப்படியோ யாருக்குத் தெரியும் என்று உபவாசித்து அழுத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ு மரித்திருக்கிற இப்போது நான் உபவாசிக்கவேண்டியது என்ன? இனி நான் அதைத் திரும்பிவரப்பண்ணக்கூடுமோ? நான் அதினிடத்துக்குப் போவேனே அல்லாமல், அது என்னிடத்துக்குத் திரும்பி வரப்போகிறது இல்லை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ு மரித்திருக்கிற இப்போது நான் உபவாசிக்கவேண்டியது என்ன? இனி நான் அதைத் திரும்பிவரப்பண்ணக்கூடுமோ? நான் அதினிடத்துக்குப் போவேனே அல்லாமல், அது என்னிடத்துக்குத் திரும்பி வரப்போகிறது இல்லை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தாவீது தன் மனைவியாகிய பத்சேபாளுக்கு ஆறுதல் சொல்லி, அவளிடத்தில் போய், அவளோடே சயனித்தான்; அவள் ஒரு குமாரனைப் பெற்றாள்; அவனுக்குச் சாலொமோன் என்று பேரிட்டான்; அவனிடத்தில் கர்த்தர் அன்பாயிருந்த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தாவீது தன் மனைவியாகிய பத்சேபாளுக்கு ஆறுதல் சொல்லி, அவளிடத்தில் போய், அவளோடே சயனித்தான்; அவள் ஒரு குமாரனைப் பெற்றாள்; அவனுக்குச் சாலொமோன் என்று பேரிட்டான்; அவனிடத்தில் கர்த்தர் அன்பாயிருந்த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 தீர்க்கதரிசியாகிய நாத்தானை அனுப்ப, அவன் கர்த்தரின் நிமித்தம் அவனுக்கு யெதிதியா என்று பேரிட்ட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 தீர்க்கதரிசியாகிய நாத்தானை அனுப்ப, அவன் கர்த்தரின் நிமித்தம் அவனுக்கு யெதிதியா என்று பேரிட்ட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ுடைய பார்வைக்குப் பொல்லாப்பான இந்தக் காரியத்தைச் செய்து, அவருடைய வார்த்தையை நீ அசட்டை பண்ணினது என்ன? ஏத்தியனாகிய உரியாவை நீ பட்டயத்தால் மடிவித்து, அவன் மனைவியை உனக்கு மனைவியாக எடுத்துக்கொண்டு, அவனை அம்மோன்புத்திரரின் பட்டயத்தாலே கொன்றுபோட்டாய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ள்ளே யோவாப் அம்மோன் புத்திரருடைய ரப்பா பட்டணத்தின்மேல் யுத்தம்பண்ணி, ராஜதானியைப் பிடித்த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ாவீதினிடத்தில் ஆள் அனுப்பி, நான் ரப்பாவின்மேல் யுத்தம்பண்ணி, தண்ணீர் ஓரமான பட்டணத்தைப் பிடித்துக்கொண்ட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ாவீதினிடத்தில் ஆள் அனுப்பி, நான் ரப்பாவின்மேல் யுத்தம்பண்ணி, தண்ணீர் ஓரமான பட்டணத்தைப் பிடித்துக்கொண்ட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ான் பட்டணத்தைப் பிடிக்கிறதினால், என் பேர் வழங்காதபடிக்கு, நீர் மற்ற ஜனங்களைக் கூட்டிக்கொண்டுவந்து, பட்டணத்தை முற்றிக்கைபோட்டு, பிடிக்கவேண்டும் என்று சொல்லச்சொன்ன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ான் பட்டணத்தைப் பிடிக்கிறதினால், என் பேர் வழங்காதபடிக்கு, நீர் மற்ற ஜனங்களைக் கூட்டிக்கொண்டுவந்து, பட்டணத்தை முற்றிக்கைபோட்டு, பிடிக்கவேண்டும் என்று சொல்லச்சொன்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டியே தாவீது ஜனங்களையெல்லாம் கூட்டிக்கொண்டு, ரப்பாவுக்குப்போய், அதின்மேல் யுத்தம்பண்ணி, அதைப் பிடித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டியே தாவீது ஜனங்களையெல்லாம் கூட்டிக்கொண்டு, ரப்பாவுக்குப்போய், அதின்மேல் யுத்தம்பண்ணி, அதைப் பிடித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ுடைய ராஜாவின் தலைமேலிருந்த கிரீடத்தை எடுத்துக்கொண்டான்; அது ஒரு தாலந்து நிறைபொன்னும், இரத்தினங்கள் பதித்ததுமாயிருந்தது; அது தாவீதினுடைய தலையில் வைக்கப்பட்டது; பட்டணத்திலிருந்து ஏராளமான கொள்ளையைக் கொண்டுபோன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ுடைய ராஜாவின் தலைமேலிருந்த கிரீடத்தை எடுத்துக்கொண்டான்; அது ஒரு தாலந்து நிறைபொன்னும், இரத்தினங்கள் பதித்ததுமாயிருந்தது; அது தாவீதினுடைய தலையில் வைக்கப்பட்டது; பட்டணத்திலிருந்து ஏராளமான கொள்ளையைக் கொண்டுபோன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ுடைய ராஜாவின் தலைமேலிருந்த கிரீடத்தை எடுத்துக்கொண்டான்; அது ஒரு தாலந்து நிறைபொன்னும், இரத்தினங்கள் பதித்ததுமாயிருந்தது; அது தாவீதினுடைய தலையில் வைக்கப்பட்டது; பட்டணத்திலிருந்து ஏராளமான கொள்ளையைக் கொண்டுபோ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ோதும் நீ என்னை அசட்டைபண்ணி, ஏத்தியனாகிய உரியாவின் மனைவியை உனக்கு மனைவியாக எடுத்துக்கொண்டபடியினால, பட்டயம் என்றைக்கும் உன் வீட்டைவிட்டு விலகாதிருக்கும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ின்பு அதிலிருந்த ஜனங்களை அவன் வெளியே கொண்டுபோய் அவர்களை வாள்களுக்கும், இருப்புப் பாரைகளுக்கும், இருப்புக் கோடரிகளுக்கும் உட்படுத்தி, அவர்களைச் செங்கற்சூளையையும் கடக்கப்பண்ணினான்; இப்படி அம்மோன் புத்திரரின் பட்டணங்களுக்கெல்லாம் செய்து, தாவீது எல்லா ஜனத்தோடுங்கூட எருசலேமுக்குத் திரும்பி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ின்பு அதிலிருந்த ஜனங்களை அவன் வெளியே கொண்டுபோய் அவர்களை வாள்களுக்கும், இருப்புப் பாரைகளுக்கும், இருப்புக் கோடரிகளுக்கும் உட்படுத்தி, அவர்களைச் செங்கற்சூளையையும் கடக்கப்பண்ணினான்; இப்படி அம்மோன் புத்திரரின் பட்டணங்களுக்கெல்லாம் செய்து, தாவீது எல்லா ஜனத்தோடுங்கூட எருசலேமுக்குத் திரும்பின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ின்பு அதிலிருந்த ஜனங்களை அவன் வெளியே கொண்டுபோய் அவர்களை வாள்களுக்கும், இருப்புப் பாரைகளுக்கும், இருப்புக் கோடரிகளுக்கும் உட்படுத்தி, அவர்களைச் செங்கற்சூளையையும் கடக்கப்பண்ணினான்; இப்படி அம்மோன் புத்திரரின் பட்டணங்களுக்கெல்லாம் செய்து, தாவீது எல்லா ஜனத்தோடுங்கூட எருசலேமுக்குத் திரும்பின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நாத்தானைத் தாவீதினிடத்தில் அனுப்பினார்; இவன் அவனிடத்தில் வந்து, அவனை நோக்கி: ஒரு பட்டணத்தில் இரண்டு மனுஷர் இருந்தார்கள், ஒருவன் ஐசுவரியவான், மற்றவன் தரித்திர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நாத்தானைத் தாவீதினிடத்தில் அனுப்பினார்; இவன் அவனிடத்தில் வந்து, அவனை நோக்கி: ஒரு பட்டணத்தில் இரண்டு மனுஷர் இருந்தார்கள், ஒருவன் ஐசுவரியவான், மற்றவன் தரித்திர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ஐசுவரியவானுக்கு ஆடுமாடுகள் வெகு திரளாயிருந்தத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ரித்திரனுக்கோ தான் கொண்டு வளர்த்த ஒரே ஒரு சின்ன ஆட்டுக்குட்டியைத்தவிர வேறொன்றும் இல்லாதிருந்தது; அது அவனோடும் அவன் பிள்ளைகளோடுங்கூட இருந்து வளர்ந்து, அவன் வாயின் அப்பத்தைத் தின்று, அவன் பாத்திரத்திலே குடித்து, அவன் மடியிலே படுத்துக்கொண்டு, அவனுக்கு ஒரு மகளைப்போல இருந்தத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ரித்திரனுக்கோ தான் கொண்டு வளர்த்த ஒரே ஒரு சின்ன ஆட்டுக்குட்டியைத்தவிர வேறொன்றும் இல்லாதிருந்தது; அது அவனோடும் அவன் பிள்ளைகளோடுங்கூட இருந்து வளர்ந்து, அவன் வாயின் அப்பத்தைத் தின்று, அவன் பாத்திரத்திலே குடித்து, அவன் மடியிலே படுத்துக்கொண்டு, அவனுக்கு ஒரு மகளைப்போல இருந்தத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ரித்திரனுக்கோ தான் கொண்டு வளர்த்த ஒரே ஒரு சின்ன ஆட்டுக்குட்டியைத்தவிர வேறொன்றும் இல்லாதிருந்தது; அது அவனோடும் அவன் பிள்ளைகளோடுங்கூட இருந்து வளர்ந்து, அவன் வாயின் அப்பத்தைத் தின்று, அவன் பாத்திரத்திலே குடித்து, அவன் மடியிலே படுத்துக்கொண்டு, அவனுக்கு ஒரு மகளைப்போல இருந்தத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 ஐசுவரியவானிடத்தில் வழிப்போக்கன் ஒருவன் வந்தான்; அவன் தன்னிடத்தில் வந்த வழிப்போக்கனுக்குச் சமையல் பண்ணுவிக்க, தன்னுடைய ஆடுமாடுகளில் ஒன்றைப் பிடிக்க மனதில்லாமல், அந்தத் தரித்திரனுடைய ஆட்டுக்குட்டியைப் பிடித்து, அதைத் தன்னிடத்தில் வந்த மனுஷனுக்குச் சமையல்பண்ணுவித்தான்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ோதும் நீ என்னை அசட்டைபண்ணி, ஏத்தியனாகிய உரியாவின் மனைவியை உனக்கு மனைவியாக எடுத்துக்கொண்டபடியினால, பட்டயம் என்றைக்கும் உன் வீட்டைவிட்டு விலகாதிருக்கும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 ஐசுவரியவானிடத்தில் வழிப்போக்கன் ஒருவன் வந்தான்; அவன் தன்னிடத்தில் வந்த வழிப்போக்கனுக்குச் சமையல் பண்ணுவிக்க, தன்னுடைய ஆடுமாடுகளில் ஒன்றைப் பிடிக்க மனதில்லாமல், அந்தத் தரித்திரனுடைய ஆட்டுக்குட்டியைப் பிடித்து, அதைத் தன்னிடத்தில் வந்த மனுஷனுக்குச் சமையல்பண்ணுவித்தான் என்ற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 ஐசுவரியவானிடத்தில் வழிப்போக்கன் ஒருவன் வந்தான்; அவன் தன்னிடத்தில் வந்த வழிப்போக்கனுக்குச் சமையல் பண்ணுவிக்க, தன்னுடைய ஆடுமாடுகளில் ஒன்றைப் பிடிக்க மனதில்லாமல், அந்தத் தரித்திரனுடைய ஆட்டுக்குட்டியைப் பிடித்து, அதைத் தன்னிடத்தில் வந்த மனுஷனுக்குச் சமையல்பண்ணுவித்தான் என்ற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தாவீது: அந்த மனுஷன்மேல் மிகவும் கோபமூண்டவனாகி, நாத்தானைப் பார்த்து: இந்தக் காரியத்தைச் செய்த மனுஷன் மரணத்திற்குப்பாத்திரன் என்று கர்த்தருடைய ஜீவனைக்கொண்டு சொல்லுகிறே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தாவீது: அந்த மனுஷன்மேல் மிகவும் கோபமூண்டவனாகி, நாத்தானைப் பார்த்து: இந்தக் காரியத்தைச் செய்த மனுஷன் மரணத்திற்குப்பாத்திரன் என்று கர்த்தருடைய ஜீவனைக்கொண்டு சொல்லுகிறே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இரக்கமற்றவனாயிருந்து, இந்தக் காரியத்தைச் செய்தபடியினால், அந்த ஆட்டுக்குட்டிக்காக நாலத்தனை திரும்பச் செலுத்தவேண்டும் எ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நாத்தான் தாவீதை நோக்கி: நீயே அந்த மனுஷன்; இஸ்ரவேலின் தேவனாகிய கர்த்தர் சொல்லுகிறது, என்னவென்றால், நான் உன்னை இஸ்ரவேலின்மேல் ராஜாவாக அபிஷேகம்பண்ணி, உன்னைச் சவுலின் கைக்குத் தப்புவித்து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நாத்தான் தாவீதை நோக்கி: நீயே அந்த மனுஷன்; இஸ்ரவேலின் தேவனாகிய கர்த்தர் சொல்லுகிறது, என்னவென்றால், நான் உன்னை இஸ்ரவேலின்மேல் ராஜாவாக அபிஷேகம்பண்ணி, உன்னைச் சவுலின் கைக்குத் தப்புவித்து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ஆண்டவனுடைய வீட்டை உனக்குக் கொடுத்து, உன் ஆண்டவனுடைய ஸ்திரீகளையும் உன் மடியிலே தந்து, இஸ்ரவேல் வம்சத்தையும், யூதாவம்சத்தையும் உனக்குக் கையளித்தேன்; இது போதாதிருந்தால், இன்னும் உனக்கு வேண்டியதைத் தருவே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ஆண்டவனுடைய வீட்டை உனக்குக் கொடுத்து, உன் ஆண்டவனுடைய ஸ்திரீகளையும் உன் மடியிலே தந்து, இஸ்ரவேல் வம்சத்தையும், யூதாவம்சத்தையும் உனக்குக் கையளித்தேன்; இது போதாதிருந்தால், இன்னும் உனக்கு வேண்டியதைத் தருவே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ஆண்டவனுடைய வீட்டை உனக்குக் கொடுத்து, உன் ஆண்டவனுடைய ஸ்திரீகளையும் உன் மடியிலே தந்து, இஸ்ரவேல் வம்சத்தையும், யூதாவம்சத்தையும் உனக்குக் கையளித்தேன்; இது போதாதிருந்தால், இன்னும் உனக்கு வேண்டியதைத் தருவ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சொல்லுகிறது என்னவென்றால், இதோ, நான் உன் வீட்டிலே பொல்லாப்பை உன்மேல் எழும்பப்பண்ணி உன் கண்கள் பார்க்க, உன் ஸ்திரீகளை எடுத்து, உனக்கு அடுத்தவனுக்குக் கொடுப்பேன்; அவன் இந்தச் சூரியனுடைய வெளிச்சத்திலே உன் ஸ்திரீகளோடே சயனிப்ப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சொல்லுகிறது என்னவென்றால், இதோ, நான் உன் வீட்டிலே பொல்லாப்பை உன்மேல் எழும்பப்பண்ணி உன் கண்கள் பார்க்க, உன் ஸ்திரீகளை எடுத்து, உனக்கு அடுத்தவனுக்குக் கொடுப்பேன்; அவன் இந்தச் சூரியனுடைய வெளிச்சத்திலே உன் ஸ்திரீகளோடே சயனிப்ப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சொல்லுகிறது என்னவென்றால், இதோ, நான் உன் வீட்டிலே பொல்லாப்பை உன்மேல் எழும்பப்பண்ணி உன் கண்கள் பார்க்க, உன் ஸ்திரீகளை எடுத்து, உனக்கு அடுத்தவனுக்குக் கொடுப்பேன்; அவன் இந்தச் சூரியனுடைய வெளிச்சத்திலே உன் ஸ்திரீகளோடே சயனிப்ப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3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you did it secretly: but I will do this thing before all Israel, and before the su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David said unto Nathan, I have sinned against the LORD. And Nathan said unto David,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so has put away your sin; you shall not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Nevertheless, because by this deed you have given great occasion to the enemies of the LOR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aspheme, the child also that is born unto you shall surely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Nathan departed unto his house. And the LORD struck the child that Uriah's wife bare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vid, and it was very si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David therefore besought God for the child; and David fasted, and went in, and lay all n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elders of his house arose, and went to him, to raise him up from the earth: but he wou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erefore have you despised the commandment of the LORD, to do evil in his sight? you have kil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, neither did he eat bread with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it came to pass on the seventh day, that the child died. And the servants of David feare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ll him that the child was dead: for they said, Behold, while the child was yet alive, we spo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him, and he would not hearken unto our voice: how will he then vex himself, if we tell him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ild is de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ut when David saw that his servants whispered, David perceived that the child was dea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fore David said unto his servants, Is the child dead? And they said, He is d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n David arose from the earth, and washed, and anointed himself, and changed his apparel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 into the house of the LORD, and worshipped: then he came to his own house; and when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quired, they set bread before him, and he did 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riah the Hittite with the sword, and have taken his wife to be your wife, and have slain him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n said his servants unto him, What thing is this that you have done? you did fast and wee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 child, while it was alive; but when the child was dead, you did rise and eat br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he said, While the child was yet alive, I fasted and wept: for I said, Who can tell whe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will be gracious to me, that the child may li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But now he is dead, wherefore should I fast? can I bring him back again? I shall go to him, b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shall not return 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David comforted Bathsheba his wife, and went in unto her, and lay with her: and she bar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, and he called his name Solomon: and the LORD lov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he sent by the hand of Nathan the prophet; and he called his name Jedidiah, becaus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word of the children of Amm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Joab fought against Rabbah of the children of Ammon, and took the royal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Joab sent messengers to David, and said, I have fought against Rabbah, and have take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 of wa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Now therefore gather the rest of the people together, and camp against the city, and take i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st I take the city, and it be called after my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David gathered all the people together, and went to Rabbah, and fought against it, and t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he took their king's crown from off his head, the weight whereof was a talent of gol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recious stones: and it was set on David's head. And he brought forth the spoil of the city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eat abund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Now therefore the sword shall never depart from yours house; because you have despised m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he brought forth the people that were therein, and put them under saws, and under harrow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ron, and under axes of iron, and made them pass through the brick-kiln: and thus did he unto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ities of the children of Ammon. So David and all the people returned unto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ent Nathan unto David. And he came unto him, and said unto him, There were two m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one city; the one rich, and the other po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rich man had exceeding many flocks and herd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ut the poor man had nothing, save one little ewe lamb, which he had bought and nourished up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grew up together with him, and with his children; it did eat of his own food, and drank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wn cup, and lay in his bosom, and was unto him as a daugh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re came a traveller unto the rich man, and he spared to take of his own flock and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taken the wife of Uriah the Hittite to be your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wn herd, to dress for the travelling man that was come unto him; but took the poor man's lamb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essed it for the man that was come 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David's anger was greatly kindled against the man; and he said to Nathan, As the LORD liv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an that has done this thing shall surely di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shall restore the lamb fourfold, because he did this thing, and because he had no p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Nathan said to David, You are the man. Thus says the LORD God of Israel, I anointed you k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Israel, and I delivered you out of the hand of Sau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I gave you your master's house, and your master's wives into your bosom, and gave you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of Israel and of Judah; and if that had been too little, I would moreover have given unto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ch and such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us says the LORD, Behold, I will raise up evil against you out of yours own house, and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ke your wives before yours eyes, and give them unto your neighbour, and he shall lie with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ves in the sight of this su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2026-07-18T23:42:04Z</dcterms:created>
  <dcterms:modified xsi:type="dcterms:W3CDTF">2026-07-18T23:42:04Z</dcterms:modified>
  <dc:title>2 சாமுவேல்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