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2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ணும் கோட்டையும்
பெலனாய் காப்பவர்
திடமாய் ஜெயித்திட
எனது என்றென்றும் துண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 நம்பிக்கை நல்க
இயேசு மரித்து எழுந்தார் (2)
அழிந்திடாத உரிமை பெறவே
புது ஜீவன் அடையச் செய்த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கிழ்ச்சி ஆனந்தம் தங்க
மகிமை நம்பிக்கை ஈந்தார் (2)
நீதிமானை செழிக்கச் செய்து
என்றென்றும் ஜெயம் நல்குவ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ம்மால் மதிலைத் தாண்டி
உம்மால் சேனைக்குள் பாய்வேன் (2)
எதிர்த்து நின்று ஜெயமே அடைவேன்
என்றென்றும் துணைசெய்கின்ற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2026-07-30T21:13:39Z</dcterms:created>
  <dcterms:modified xsi:type="dcterms:W3CDTF">2026-07-30T21:13:39Z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