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நடுவிலே நான் வாசம் பண்ண, எனக்கு ஒரு பரிசுத்த ஸ்தலத்தை உண்டாக்குவார்கள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க்குக் காண்பிக்கும் வாசஸ்தலத்தின் மாதிரியின்படியும், அதினுடைய எல்லாத் தட்டுமுட்டுகளின் மாதிரியின்படியும் அதைச் செய்வீர்கள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த்திம் மரத்தினால் ஒரு பெட்டியைப் பண்ணக்கடவர்கள்; அதின் நீளம் இரண்டரை முழமும், அதின் அகலம் ஒன்றரை முழமும், அதன் உயரம் ஒன்றரை முழமுமாயிருப்ப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த்திம் மரத்தினால் ஒரு பெட்டியைப் பண்ணக்கடவர்கள்; அதின் நீளம் இரண்டரை முழமும், அதின் அகலம் ஒன்றரை முழமும், அதன் உயரம் ஒன்றரை முழமுமாயி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எங்கும் பசும்பொன்தகட்டால் மூடுவாயாக; நீ அதின் உட்புறத்தையும் வெளிப்புறத்தையும் அதினால் மூடி, அதின்மேல் சுற்றிலும் பொன்னினால் திரணையை உண்டாக்க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எங்கும் பசும்பொன்தகட்டால் மூடுவாயாக; நீ அதின் உட்புறத்தையும் வெளிப்புறத்தையும் அதினால் மூடி, அதின்மேல் சுற்றிலும் பொன்னினால் திரணையை உண்டாக்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நாலு பொன் வளையங்களை வார்ப்பித்து, அவைகளை அதின் நாலு மூலைகளிலும் போட்டு, ஒரு பக்கத்தில் இரண்டு வளையங்களும்,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நாலு பொன் வளையங்களை வார்ப்பித்து, அவைகளை அதின் நாலு மூலைகளிலும் போட்டு, ஒரு பக்கத்தில் இரண்டு வளையங்களும்,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த்திம் மரத்தால் தண்டுகளைச் செய்து, அவைகளைப் பொன்தகட்டால் மூட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த் தண்டுகளால் பெட்டியைச் சுமக்கும்படி, அவைகளைப் பெட்டியின் பக்கங்களிலிருக்கும் வளையங்களிலே பாய்ச்சக்கட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த் தண்டுகள் பெட்டியிலிருந்து கழற்றப்படாமல், அதின் வளையங்களிலே இரு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னக்குக் கொடுக்கும் சாட்சிப் பிரமாணத்தை அந்தப் பெட்டியிலே வைப்ப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சும்பொன்னினாலே கிருபாசனத்தைப் பண்ணுவாயாக; அது இரண்டரை முழ நீழமும் ஒன்றரை முழ அகலமுமாய் இருக்கக்கடவ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சும்பொன்னினாலே கிருபாசனத்தைப் பண்ணுவாயாக; அது இரண்டரை முழ நீழமும் ஒன்றரை முழ அகலமுமாய் இருக்கக்கடவ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ொன்னினால் இரண்டு கேருபீன்களைச் செய்வாயாக; பொன்னைத் தகடாய் அடித்து, அவைகளைச் செய்து, கிருபாசனத்தின் இரண்டு ஓரங்களிலும் வைப்ப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புறத்து ஓரத்தில் ஒரு கேருபீனையும் மறுபுறத்து ஓரத்தில் மற்றக் கேருபீனையும் பண்ணிவை; அந்தக் கேருபீன்கள் கிருபாசனத்தின் இரண்டு ஓரங்களிலும் அதனோடே ஏகவேலையாயிருக்கும்படி, அவைகளைப் பண்ணக்கடவ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 புறத்து ஓரத்தில் ஒரு கேருபீனையும் மறுபுறத்து ஓரத்தில் மற்றக் கேருபீனையும் பண்ணிவை; அந்தக் கேருபீன்கள் கிருபாசனத்தின் இரண்டு ஓரங்களிலும் அதனோடே ஏகவேலையாயிருக்கும்படி, அவைகளைப் பண்ணக்கடவ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க் கேருபீன்கள் தங்கள் செட்டைகளை உயர விரித்து, தங்கள் செட்டைகளால் கிருபாசனத்தை மூடுகிறவைகளும் ஒன்றுக்கொன்று எதிர்முகமுள்ளவைகளுமாய் இருக்கக்கடவது; கேருபீன்களின் முகங்கள் கிருபாசனத்தை நோக்குகிறவைகளாயிருப்பத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க் கேருபீன்கள் தங்கள் செட்டைகளை உயர விரித்து, தங்கள் செட்டைகளால் கிருபாசனத்தை மூடுகிறவைகளும் ஒன்றுக்கொன்று எதிர்முகமுள்ளவைகளுமாய் இருக்கக்கடவது; கேருபீன்களின் முகங்கள் கிருபாசனத்தை நோக்குகிறவைகளாயிருப்பத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க் கேருபீன்கள் தங்கள் செட்டைகளை உயர விரித்து, தங்கள் செட்டைகளால் கிருபாசனத்தை மூடுகிறவைகளும் ஒன்றுக்கொன்று எதிர்முகமுள்ளவைகளுமாய் இருக்கக்கடவது; கேருபீன்களின் முகங்கள் கிருபாசனத்தை நோக்குகிறவைகளாயிருப்பத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ுக் காணிக்கையைக் கொண்டுவரும்படி அவர்களுக்குச் சொல்லு; மனப்பூர்வமாய் உற்சாகத்துடன் கொடுப்பவன் எவனோ அவனிடத்தில் எனக்குக் காணிக்கையை வாங்குவ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ருபாசனத்தைப் பெட்டியின்மீதில் வைத்து, பெட்டிக்குள்ளே நான் உனக்குக் கொடுக்கும் சாட்சிப்பிரமாணத்தை வைப்பாய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நான் உன்னைச் சந்திப்பேன்; கிருபாசனத்தின்மீதிலும் சாட்சிப்பெட்டியின்மேல் நிற்கும் இரண்டு கேருபீன்களின் நடுவிலும் இருந்து நான் இஸ்ரவேல் புத்திரருக்காக உனக்குக் கற்பிக்கப் போகிறவைகளையெல்லாம் உன்னோடே சொல்ல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நான் உன்னைச் சந்திப்பேன்; கிருபாசனத்தின்மீதிலும் சாட்சிப்பெட்டியின்மேல் நிற்கும் இரண்டு கேருபீன்களின் நடுவிலும் இருந்து நான் இஸ்ரவேல் புத்திரருக்காக உனக்குக் கற்பிக்கப் போகிறவைகளையெல்லாம் உன்னோடே சொல்ல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த்திம் மரத்தால் ஒரு மேஜையையும் பண்ணுவாயாக; அது இரண்டு முழ நீளமும் ஒரு முழ அகலமும் ஒன்றரை முழ உயரமுமாய் இருக்கக்கடவ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ீத்திம் மரத்தால் ஒரு மேஜையையும் பண்ணுவாயாக; அது இரண்டு முழ நீளமும் ஒரு முழ அகலமும் ஒன்றரை முழ உயரமுமாய் இருக்கக்கடவ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ைப் பசும் பொன்தகட்டால் மூடி, சுற்றிலும் அதற்குப் பொன்னினால் திரணையை உண்டாக்க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ுற்றிலும் அதற்கு நாலு விரற்கடையான சட்டத்தையும், அதின் சட்டத்திற்குச் சுற்றிலும் பொன்னினால் திரணையையும் உண்டாக்க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நாலு பொன்வளையங்களைப் பண்ணி, அவைகளை அதின் நாலு கால்களுக்கு இருக்கும் நாலு மூலைகளிலும் தைக்கக்கடவ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நாலு பொன்வளையங்களைப் பண்ணி, அவைகளை அதின் நாலு கால்களுக்கு இருக்கும் நாலு மூலைகளிலும் தைக்கக்கடவ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ளையங்கள் மேஜையைச் சுமக்கும் தண்டுகளுக்கு இடங்களாயிருக்கும்படி, சட்டத்தின் அருகே இருக்கவேண்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எனக்குக் காணிக்கையைக் கொண்டுவரும்படி அவர்களுக்குச் சொல்லு; மனப்பூர்வமாய் உற்சாகத்துடன் கொடுப்பவன் எவனோ அவனிடத்தில் எனக்குக் காணிக்கையை வாங்குவீர்கள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த் தண்டுகளைச் சீத்திம் மரத்தினால் செய்து, அவைகளைப் பொன்தகட்டால் மூடக்கடவாய்; அவைகளால் மேஜை சுமக்கப்பட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ரிய தட்டுகளையும், தூபக்கரண்டிகளையும், கிண்ணங்களைையும், பானபலி கரகங்களையும் பண்ணக்கடவாய்; அவைகளைப் பசும்பொன்னினால் பண்ணக்கடவ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ரிய தட்டுகளையும், தூபக்கரண்டிகளையும், கிண்ணங்களைையும், பானபலி கரகங்களையும் பண்ணக்கடவாய்; அவைகளைப் பசும்பொன்னினால் பண்ணக்கட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ஜையின்மேல் நித்தமும் என் சந்நிதியில் சமுகத்தப்பங்களை வைக்கக்கடவாய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ும்பொன்னினால் ஒரு குத்துவிளக்கையும் உண்டாக்குவாயாக; அது பொன்னினால் அடிப்புவேலையாய்ச் செய்யப்படவேண்டும்; அதின் தண்டும் கிளைகளும் மொக்குகளும் பழங்களும் பூக்களும் பொன்னினால் செய்யப்படவேண்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ும்பொன்னினால் ஒரு குத்துவிளக்கையும் உண்டாக்குவாயாக; அது பொன்னினால் அடிப்புவேலையாய்ச் செய்யப்படவேண்டும்; அதின் தண்டும் கிளைகளும் மொக்குகளும் பழங்களும் பூக்களும் பொன்னினால் செய்யப்பட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சும்பொன்னினால் ஒரு குத்துவிளக்கையும் உண்டாக்குவாயாக; அது பொன்னினால் அடிப்புவேலையாய்ச் செய்யப்படவேண்டும்; அதின் தண்டும் கிளைகளும் மொக்குகளும் பழங்களும் பூக்களும் பொன்னினால் செய்யப்படவேண்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று கிளைகள் அதின் பக்கங்களில் விடவேண்டும்; குத்துவிளக்கின் மூன்று கிளைகள் அதின் ஒரு பக்கத்திலும், குத்துவிளக்கின் மூன்று கிளைகள் அதின் மறுபக்கத்திலும் வி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று கிளைகள் அதின் பக்கங்களில் விடவேண்டும்; குத்துவிளக்கின் மூன்று கிளைகள் அதின் ஒரு பக்கத்திலும், குத்துவிளக்கின் மூன்று கிளைகள் அதின் மறுபக்கத்திலும் விட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வ்வொரு கிளையிலே வாதுமைக் கொட்டைக்கு ஒப்பான மூன்று மொக்குகளும், ஒரு பழமும், ஒரு பூவும் இருப்பதாக; குத்துவிளக்கிலிருந்து புறப்படும் ஆறு கிளைகளிலும் அப்படியே இருக்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அவர்களிடத்தில் வாங்கவேண்டிய காணிக்கையாவன, பொன்னும், வெள்ளியும், வெண்கலம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வ்வொரு கிளையிலே வாதுமைக் கொட்டைக்கு ஒப்பான மூன்று மொக்குகளும், ஒரு பழமும், ஒரு பூவும் இருப்பதாக; குத்துவிளக்கிலிருந்து புறப்படும் ஆறு கிளைகளிலும் அப்படியே இருக்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ளக்குத்தண்டிலோ, வாதுமைக் கொட்டைக்கு ஒப்பான நாலு மொக்குகளும், பழங்களும், பூக்களும் இருப்பத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ளக்குத்தண்டிலோ, வாதுமைக் கொட்டைக்கு ஒப்பான நாலு மொக்குகளும், பழங்களும், பூக்களும் இருப்பத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ிலிருந்து புறப்படும்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ப்பதாக; விளக்குத்தண்டிலிருந்து புறப்படும் ஆறு கிளைகளுக்கும் அப்படியே இரு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ிலிருந்து புறப்படும்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ப்பதாக; விளக்குத்தண்டிலிருந்து புறப்படும் ஆறு கிளைகளுக்கும் அப்படியே இருக்க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ைகளின் பழங்களும் அவைகளின் கிளைகளும் பொன்னினால் உண்டானவைகளாயிருப்பதாக; அவையெல்லாம் தகடாய் அடித்த பசும்பொன்னால் செய்யப்பட்ட ஒரே வேலையாயிருக்க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ைகளின் பழங்களும் அவைகளின் கிளைகளும் பொன்னினால் உண்டானவைகளாயிருப்பதாக; அவையெல்லாம் தகடாய் அடித்த பசும்பொன்னால் செய்யப்பட்ட ஒரே வேலையாயிருக்கவேண்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ில் ஏழு அகல்களைச் செய்வாயாக; அதற்கு நேரெதிராய் எரியும்படிக்கு அவைகள் ஏற்றப்படக்கடவ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ின் கத்தரிகளும் சாம்பல் பாத்திரங்களும் பசும்பொன்னினால் செய்யப்படுவத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ையும் அதற்குரிய பணிமுட்டுகள் யாவையும் ஒரு தாலந்து பசும்பொன்னினால் பண்ண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ளநீலநூலும், இரத்தாம்பரநூலும், சிவப்புநூலும், மெல்லிய பஞ்சுநூலும், வெள்ளாட்டுமயிர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லையிலே உனக்குக் காண்பிக்கப்பட்ட மாதிரியின்படியே அவைகளைச் செய்ய எச்சரிக்கையாயிர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வப்புத்தீர்ந்த ஆட்டுக்கடாத்தோலும், தகசுத்தோலும், சீத்திம் மரம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ளக்கெண்ணெயும், அபிஷேகதைலத்துக்குப் பரிமளவர்க்கங்களும், தூபத்துக்குச் சுகந்தவர்க்கங்கள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போத்திலும் மார்ப்பதக்கத்திலும் பதிக்கும் கோமேதகக் கற்களும் இரத்தினங்களும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ేను వారిలో నివసించునట్లు వారు నాకు పరిశుద్ధస్థలమును నిర్మ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ేను నీకు కను పరచువిధముగా మందిరముయొక్క ఆ రూపమును దాని ఉపకరణములన్నిటి రూపమును నిర్మ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 తుమ్మకఱ్ఱతో నొక మందసమును చేయవలెను. దాని పొడుగు రెండుమూరలునర, దాని వెడల్పు మూరెడు న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యెత్తు మూరెడున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ానిమీద మేలిమి బంగారురేకు పొదిగింపవలెను; లోపలను వెలుపలను దానికి పొదిగింపవలెను; దానిమీద బంగ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వను చుట్టు కట్ట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దానికి నాలుగు బంగారు ఉంగరములను పోత పోసి, ఒక ప్రక్కను రెండు ఉంగరములు ఎదుటి ప్రక్కను 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గరములు ఉండునట్లు దాని నాలుగు కాళ్లకు వాటిని వ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ుమ్మకఱ్ఱతో మోతకఱ్ఱలను చేసి వాటికి బంగారు రేకులను పొదిగ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ాటితో ఆ మందసమును మోయుటకు ఆ ప్రక్కల మీది ఉంగరములలో ఆ మోతకఱ్ఱలను దూర్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 మోషేకు ఈ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ఆ మోతకఱ్ఱలు ఆ మందసపు ఉంగరములలోనే ఉండవలెను. వాటిని దానియొద్దనుండి తీయకూడ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మందసములో నేను నీకిచ్చు శాసనముల ను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నీవు మేలిమి బంగారుతో కరుణాపీఠమును చేయ వలెను. దాని పొడుగు రెండు మూరలునర దాని వెడల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రెడున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ు రెండు బంగారు కెరూబులను చేయవలెను. కరుణాపీఠము యొక్క రెండు కొనలను నకిషిపనిగా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ఈ కొనను ఒక కెరూబును ఆ కొనను ఒక కెరూబును చేయవలెను. కరుణాపీఠమున దాని రెండు కొనల మీద కెరూబ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తో ఏకాండముగా చేయ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కెరూబులు పైకి విప్పిన రెక్కలుగలవై కరుణాపీఠమును తమ రెక్కలతో కప్పుచుండగా వాటి ముఖములు ఒండొం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దురుగా నుండవలెను. ఆ కెరూబుల ముఖములు కరుణా పీఠముతట్టు నుండవలెను. నీవు ఆ కరుణా పీఠమును ఎత్తి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దసముమీద నుంచ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ాకు ప్రతిష్ఠార్పణ తీసికొనిరండని ఇశ్రాయేలీయులతో చెప్పుము. మనఃపూర్వకముగా అర్పించు ప్రతి మనుష్య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ేను నీకిచ్చు శాసనములను ఆ మందసములో ను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క్కడ నేను నిన్ను కలిసికొని కరుణా పీఠముమీద నుండియు, శాసనములుగల మందసము మీద నుండు రెండు కెరూబ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్య నుండియు, నేను ఇశ్రా యేలీయుల నిమిత్తము మీ కాజ్ఞాపిం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నీవు తుమ్మకఱ్ఱతో నొక బల్ల చేయవలెను. దాని పొడుగు రెండు మూరలు దాని వెడల్పు ఒక మూర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త్తు మూరెడున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ేలిమి బంగారు రేకును దానికి పొదిగించి దానికి చుట్టు బంగారు జవను చేయింప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దానికి చుట్టు బెత్తెడు బద్దెచేసి దాని బద్దెపైని చుట్టును బంగారు జవ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దానికి నాలుగు బంగారు ఉంగరములను చేసి దాని నాలుగు కాళ్లకుండు నాలుగు మూలలలో ఆ ఉంగ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గిలింప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బల్ల మోయుటకు మోతకఱ్ఱలు ఉంగరములును బద్దెకు సమీపముగా న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 దాని తీసి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ఆ మోతకఱ్ఱలు తుమ్మకఱ్ఱతో చేసి వాటిమీద బంగారు రేకు పొదిగింపవలెను; వాటితో బల్లమో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రియు నీవు దాని పళ్లెములను ధూపార్తులను గిన్నెలను పానీయార్పణముకు పాత్ర లను దానికి చేయ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లిమి బంగారుతో వాటిని చేయ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ిత్యమును నా సన్నిధిని సన్నిధిరొట్టెలను ఈ బల్లమీద ఉ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నీవు మేలిమి బంగారుతో దీపవృక్షమును చేయవలెను; నకిషిపనిగా ఈ దీపవృక్షము చేయవలెను.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ాండమును దాని శాఖలను నకిషి పనిగా చేయ వలెను; దాని కలశములు దాని మొగ్గలు దాని పువ్వులు దాన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కాండమై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దీప వృక్షముయొక్క ఒక ప్రక్కనుండి మూడుకొమ్మలు, దీపవృక్షముయొక్క రెండవ ప్రక్కనుండి మూడు కొమ్మ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గా దాని ప్రక్కలనుండి ఆరుకొమ్మలు నిగు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ఒక కొమ్మలో మొగ్గ పువ్వుగల బాదము రూపమైన మూడు కలశములు, రెండవ కొమ్మలో మొగ్గ పువ్వుగల బాదము రూప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రు వారియొద్ద తీసికొన వలసిన అర్పణలేవనగా బంగారు, వెండి, ఇత్త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డు కలశములు; అట్లు దీపవృక్షమునుండి బయలుదేరు కొమ్మలలో న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మరియు దీపవృక్ష ప్రకాండములో బాదము రూపమైన నాలుగు కలశములును వాటి మొగ్గలును వాటి పువ్వ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వల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దీపవృక్ష ప్రకాండమునుండి నిగుడు ఆరుకొమ్మలకు దాని రెండేసి కొమ్మల క్రింద ఏకాండమైన ఒక్కొ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గ్గచొప్పున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వాటి మొగ్గలు వాటి కొమ్మలు దానితో ఏకాండమగును; అదంతయు మేలిమి బంగారుతో చేయ బడిన ఏకాండమైన నకిష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ిగా ఉ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నీవు దానికి ఏడు దీపములను చేయవలెను. దాని యెదుట వెలుగిచ్చునట్లు దాని దీపములను వెల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దాని కత్తెర దాని కత్తెరచిప్పయు మేలిమి బంగారుతో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ఆ ఉపకరణములన్ని నలుబది వీసెల మేలిమి బంగారుతో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ల ధూమ్ర రక్తవర్ణములు, సన్నపునార, మేకవెండ్రుక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కొండమీద నీకు కనుపరచబడిన వాటి రూపము చొప్పున వాటిని చేయుటకు జాగ్రత్తపడ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ఎరుపురంగు వేసిన పొట్టేళ్లతోళ్లు, సముద్రవత్సల తోళ్లు, తుమ్మకఱ్ఱ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ప్రదీపమునకు తైలము, అభిషేక తైలమున కును పరిమళ ద్రవ్యముల ధూపమునకు సుగంధ సంభార ము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లేతపచ్చలు, ఏఫోదుకును పతకమునకును చెక్కు రత్నములు అనునవ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2026-09-07T03:55:50Z</dcterms:created>
  <dcterms:modified xsi:type="dcterms:W3CDTF">2026-09-07T03:55:50Z</dcterms:modified>
  <dc:title>నిర్గమకాండము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