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் பனிக்காலம் வானில் ஒளிக் கோலம்
ஊரின் ஒரு ஓரம் இரவின் நடு நேரம்
பாலன் பிறந்தார் அன்று 
பாசத் திருநாள் இன்ற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பச் சுடர் ஏந்துங்கள் பாலன் முகம் காணுங்கள்
காலம் பனிக்காலம் வானில் ஒளிக் கோலம்
பாசத் திருநாள் இன்ற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ூக்களின் எழில் புன்னகை தனில்
இறைமகன் பாசம் காணலாம்
நீரலை எழும் நீர்களின் தனில்
இறைமகன் நேசம் காணலா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லிலே வேகமாய் 
இரவிலே தீபமாய்
காற்றும் இறை நாமமே
கலங்காதே நாம் வாழலாம் --- கால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ாவியம் புகழ் பரமனின் அருள்
மழைத் தரும் மேகம் ஆகுமே
பாலகன் பதம் பணிந்திடும் மனம்
ஒளி விடும் தீபம் ஆக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ைதியை செல்வமாய்
அருளையே அமுதமாய்
தாரும் இறை இயேசுவே
எம் வாழ்வு ஒளி வீசுமே --- கால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2026-06-10T10:04:06Z</dcterms:created>
  <dcterms:modified xsi:type="dcterms:W3CDTF">2026-06-10T10:04:06Z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