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தற்கு அவன்: இன்ன இன்னபடி மீகா எனக்குச் செய்தான்; எனக்குச் சம்பளம் பொருந்தினான்; அவனுக்கு ஆசாரியனானேன் என்றான்.]]></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ப்பொழுது அவர்கள் அவனை நோக்கி: எங்கள் பிரயாணம் அநுகூலமாய் முடியுமா என்று நாங்கள் அறியும்படி தேவனிடத்தில் கேள் என்றார்க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ர்களுக்கு அந்த ஆசாரியன்: சமாதானத்தோடே போங்கள்; உங்கள் பிரயாணம் கர்த்தருக்கு ஏற்றது என்றா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ந்த ஐந்து மனுஷரும் புறப்பட்டு, லாயீசுக்குப் போய், அதில் குடியிருக்கிற ஜனங்கள் சீதோனியருடைய வழக்கத்தின்படியே, பயமில்லாமல் அமரிக்கையும் சுகமுமாய் இருக்கிறதையும், தேசத்திலே அவர்களை அடக்கி ஆள யாதொரு அதிகாரியும் இல்லை என்பதையும், அவர்கள் சீதோனியருக்குத் தூரமானவர்கள் என்பதையும், அவர்களுக்கு ஒருவரோடும் கவை காரியம் இல்லை என்பதையும் கண்டு,]]></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ந்த ஐந்து மனுஷரும் புறப்பட்டு, லாயீசுக்குப் போய், அதில் குடியிருக்கிற ஜனங்கள் சீதோனியருடைய வழக்கத்தின்படியே, பயமில்லாமல் அமரிக்கையும் சுகமுமாய் இருக்கிறதையும், தேசத்திலே அவர்களை அடக்கி ஆள யாதொரு அதிகாரியும் இல்லை என்பதையும், அவர்கள் சீதோனியருக்குத் தூரமானவர்கள் என்பதையும், அவர்களுக்கு ஒருவரோடும் கவை காரியம் இல்லை என்பதையும் கண்டு,]]></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ந்த ஐந்து மனுஷரும் புறப்பட்டு, லாயீசுக்குப் போய், அதில் குடியிருக்கிற ஜனங்கள் சீதோனியருடைய வழக்கத்தின்படியே, பயமில்லாமல் அமரிக்கையும் சுகமுமாய் இருக்கிறதையும், தேசத்திலே அவர்களை அடக்கி ஆள யாதொரு அதிகாரியும் இல்லை என்பதையும், அவர்கள் சீதோனியருக்குத் தூரமானவர்கள் என்பதையும், அவர்களுக்கு ஒருவரோடும் கவை காரியம் இல்லை என்பதையும் கண்டு,]]></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ந்த ஐந்து மனுஷரும் புறப்பட்டு, லாயீசுக்குப் போய், அதில் குடியிருக்கிற ஜனங்கள் சீதோனியருடைய வழக்கத்தின்படியே, பயமில்லாமல் அமரிக்கையும் சுகமுமாய் இருக்கிறதையும், தேசத்திலே அவர்களை அடக்கி ஆள யாதொரு அதிகாரியும் இல்லை என்பதையும், அவர்கள் சீதோனியருக்குத் தூரமானவர்கள் என்பதையும், அவர்களுக்கு ஒருவரோடும் கவை காரியம் இல்லை என்பதையும் கண்டு,]]></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சோராவிலும் எஸ்தாவோலிலும் இருக்கிற தங்கள் சகோதரரிடத்திற்குத் திரும்பிவந்தார்கள். அவர்கள் சகோதரர்: நீங்கள் கொண்டுவருகிற செய்தி என்ன என்று அவர்களைக் கேட்டா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சோராவிலும் எஸ்தாவோலிலும் இருக்கிற தங்கள் சகோதரரிடத்திற்குத் திரும்பிவந்தார்கள். அவர்கள் சகோதரர்: நீங்கள் கொண்டுவருகிற செய்தி என்ன என்று அவர்களைக் கேட்டா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அவர்கள்: எழும்புங்கள் அவர்களுக்கு விரோதமாய்ப் போவோம் வாருங்கள்; அந்த தேசத்தைப் பார்த்தோம், அது மிகவும் நன்றாயிருக்கிறது நீங்கள் சும்மாயிருப்பீர்களா? அந்த தேசத்தைச் சுதந்தரித்துக் கொள்ளும்படி புறப்பட்டுப்போக அசதியாயிராதேயுங்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அந்நாட்களில் இஸ்ரவேலிலே ராஜா இல்லை; தாண் கோத்திரத்தார் குடியிருக்கிறதற்கு, தங்களுக்குச் சுதந்தரம் தேடினார்கள்; அந்நாள்வரைக்கும் அவர்களுக்கு இஸ்ரவேல் கோத்திரங்கள் நடுவே போந்த சுதந்தரம் கிடைக்கவில்லை.]]></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அவர்கள்: எழும்புங்கள் அவர்களுக்கு விரோதமாய்ப் போவோம் வாருங்கள்; அந்த தேசத்தைப் பார்த்தோம், அது மிகவும் நன்றாயிருக்கிறது நீங்கள் சும்மாயிருப்பீர்களா? அந்த தேசத்தைச் சுதந்தரித்துக் கொள்ளும்படி புறப்பட்டுப்போக அசதியாயிராதேயுங்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ங்கள் அங்கே சேரும்போது, சுகமாய்க் குடியிருக்கிற ஜனங்களிடத்தில் சேருவீர்கள்; அந்த தேசம் விஸ்தாரமாயிருக்கிறது; தேவன் அதை உங்கள் கையில் ஒப்புக்கொடுத்தார்; அது பூமியிலுள்ள சகல வஸ்துவும் குறைவில்லாமலிருக்கிற இடம் என்றா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ங்கள் அங்கே சேரும்போது, சுகமாய்க் குடியிருக்கிற ஜனங்களிடத்தில் சேருவீர்கள்; அந்த தேசம் விஸ்தாரமாயிருக்கிறது; தேவன் அதை உங்கள் கையில் ஒப்புக்கொடுத்தார்; அது பூமியிலுள்ள சகல வஸ்துவும் குறைவில்லாமலிருக்கிற இடம் என்றார்கள்.]]></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ழுது சோராவிலும் எஸ்தாவோலிலும் இருக்கிற தாண் கோத்திரத்தாரில் அறுநூறுபேர் ஆயுதபாணிகளாய் அங்கேயிருந்து புறப்பட்டுப்போய்,]]></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யூதாவிலுள்ள கீரியாத்யாரீமிலே பாளயமிறங்கினார்கள்; ஆதலால் அது இந்நாள் வரைக்கும் மக்னிதான் என்னப்படும்; அது கீரியாத்யாரீமின் பின்னாலே இருக்கிறது.]]></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யூதாவிலுள்ள கீரியாத்யாரீமிலே பாளயமிறங்கினார்கள்; ஆதலால் அது இந்நாள் வரைக்கும் மக்னிதான் என்னப்படும்; அது கீரியாத்யாரீமின் பின்னாலே இருக்கிறது.]]></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பின்பு அவர்கள் அங்கேயிருந்து எப்பிராயீம் மலைக்குப்போய், மீகாவின் வீடுமட்டும் வந்தா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லாயீசின் நாட்டை உளவுபார்க்கப் போய்வந்த ஐந்து மனுஷர் தங்கள் சகோதரரைப் பார்த்து: இந்த வீடுகளில் ஏபோத்தும் சுரூபங்களும் வெட்டப்பட்ட விக்கிரகமும் வார்ப்பிக்கப்பட்ட விக்கிரகமும் இருக்கிறது என்று உங்களுக்குத் தெரியுமா; இப்போதும் நீங்கள் செய்யவேண்டியதை யோசித்துக்கொள்ளுங்கள் என்றா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லாயீசின் நாட்டை உளவுபார்க்கப் போய்வந்த ஐந்து மனுஷர் தங்கள் சகோதரரைப் பார்த்து: இந்த வீடுகளில் ஏபோத்தும் சுரூபங்களும் வெட்டப்பட்ட விக்கிரகமும் வார்ப்பிக்கப்பட்ட விக்கிரகமும் இருக்கிறது என்று உங்களுக்குத் தெரியுமா; இப்போதும் நீங்கள் செய்யவேண்டியதை யோசித்துக்கொள்ளுங்கள் என்றா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லாயீசின் நாட்டை உளவுபார்க்கப் போய்வந்த ஐந்து மனுஷர் தங்கள் சகோதரரைப் பார்த்து: இந்த வீடுகளில் ஏபோத்தும் சுரூபங்களும் வெட்டப்பட்ட விக்கிரகமும் வார்ப்பிக்கப்பட்ட விக்கிரகமும் இருக்கிறது என்று உங்களுக்குத் தெரியுமா; இப்போதும் நீங்கள் செய்யவேண்டியதை யோசித்துக்கொள்ளுங்கள் என்றா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அந்நாட்களில் இஸ்ரவேலிலே ராஜா இல்லை; தாண் கோத்திரத்தார் குடியிருக்கிறதற்கு, தங்களுக்குச் சுதந்தரம் தேடினார்கள்; அந்நாள்வரைக்கும் அவர்களுக்கு இஸ்ரவேல் கோத்திரங்கள் நடுவே போந்த சுதந்தரம் கிடைக்கவில்லை.]]></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ப்பொழுது அவ்விடத்திற்குத் திரும்பி, மீகாவின் வீட்டில் இருக்கிற லேவியனான வாலிபனின் வீட்டிலே வந்து, அவனிடத்தில் சுகசெய்தி விசாரித்தா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ஆயுதபாணிகளாகிய தாண் புத்திரர் அறுநூறுபேரும் வாசற்படியிலே நின்றா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சாரியனும் ஆயுதபாணிகளாகிய அறுநூறுபேரும் வாசற்படியிலே நிற்கையில், தேசத்தை உளவுபார்க்கப் போய் வந்த அந்த ஐந்து மனுஷர் உள்ளே புகுந்து, வெட்டப்பட்ட விக்கிரகத்தையும் ஏபோத்தையும் சுரூபங்களையும் வார்ப்பிக்கப்பட்ட விக்கிரகத்தையும் எடுத்துக்கொண்டு வந்தா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சாரியனும் ஆயுதபாணிகளாகிய அறுநூறுபேரும் வாசற்படியிலே நிற்கையில், தேசத்தை உளவுபார்க்கப் போய் வந்த அந்த ஐந்து மனுஷர் உள்ளே புகுந்து, வெட்டப்பட்ட விக்கிரகத்தையும் ஏபோத்தையும் சுரூபங்களையும் வார்ப்பிக்கப்பட்ட விக்கிரகத்தையும் எடுத்துக்கொண்டு வந்தா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 மீகாவின் வீட்டிற்குள் புகுந்து, வெட்டப்பட்ட விக்கிரகத்தையும் ஏபோத்தையும் சுரூபங்களையும் வார்ப்பிக்கப்பட்ட விக்கிரகத்தையும் எடுத்துக்கொண்டு வருகிறபோது, ஆசாரியன் அவர்களைப் பார்த்து: நீங்கள் செய்கிறது என்ன என்று கேட்டா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 மீகாவின் வீட்டிற்குள் புகுந்து, வெட்டப்பட்ட விக்கிரகத்தையும் ஏபோத்தையும் சுரூபங்களையும் வார்ப்பிக்கப்பட்ட விக்கிரகத்தையும் எடுத்துக்கொண்டு வருகிறபோது, ஆசாரியன் அவர்களைப் பார்த்து: நீங்கள் செய்கிறது என்ன என்று கேட்டா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தற்கு அவர்கள்: நீ பேசாதே, உன் வாயை மூடிக்கொண்டு, எங்களோடேகூட வந்து எங்களுக்குத் தகப்பனும் ஆசாரியனுமாயிரு; நீ ஒரே ஒருவன் வீட்டுக்கு ஆசாரியனாயிருக்கிறது நல்லதோ? இஸ்ரவேலில் ஒரு கோத்திரத்திற்கும் வம்சத்திற்கும் ஆசாரியனாயிருக்கிறது நல்லதோ? என்றா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தற்கு அவர்கள்: நீ பேசாதே, உன் வாயை மூடிக்கொண்டு, எங்களோடேகூட வந்து எங்களுக்குத் தகப்பனும் ஆசாரியனுமாயிரு; நீ ஒரே ஒருவன் வீட்டுக்கு ஆசாரியனாயிருக்கிறது நல்லதோ? இஸ்ரவேலில் ஒரு கோத்திரத்திற்கும் வம்சத்திற்கும் ஆசாரியனாயிருக்கிறது நல்லதோ? என்றா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தற்கு அவர்கள்: நீ பேசாதே, உன் வாயை மூடிக்கொண்டு, எங்களோடேகூட வந்து எங்களுக்குத் தகப்பனும் ஆசாரியனுமாயிரு; நீ ஒரே ஒருவன் வீட்டுக்கு ஆசாரியனாயிருக்கிறது நல்லதோ? இஸ்ரவேலில் ஒரு கோத்திரத்திற்கும் வம்சத்திற்கும் ஆசாரியனாயிருக்கிறது நல்லதோ? என்றார்க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ப்பொழுது ஆசாரியனுடைய மனது இதமியப்பட்டு, அவன் ஏபோத்தையும் சுரூபங்களையும் வெட்டப்பட்ட விக்கிரகத்தையும் எடுத்துக்கொண்டு, ஜனங்களுக்குள்ளே புகுந்தா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ஆகையால் தேசத்தை உளவுபார்த்து வரும்படி, தாண் புத்திரர் தங்கள் கோத்திரத்திலே பலத்த மனுஷராகிய ஐந்து பேரைத் தங்கள் எல்லைகளில் இருக்கிற சோராவிலும் எஸ்தாவோலிலுமிருந்து அனுப்பி: நீங்கள் போய், தேசத்தை ஆராய்ந்துபார்த்து வாருங்கள் என்று அவர்களோடே சொன்னார்கள்; அவர்கள் எப்பிராயீம் மலைத்தேசத்தில் இருக்கிற மீகாவின் வீடுமட்டும் போய், அங்கே இராத்தங்கினார்கள்.]]></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ப்பொழுது ஆசாரியனுடைய மனது இதமியப்பட்டு, அவன் ஏபோத்தையும் சுரூபங்களையும் வெட்டப்பட்ட விக்கிரகத்தையும் எடுத்துக்கொண்டு, ஜனங்களுக்குள்ளே புகுந்தா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வர்கள் திரும்பும்படி புறப்பட்டு, பிள்ளைகளையும், ஆடுமாடுகளையும், பண்டம், பாடிகளையும் தங்களுக்கு முன்னே போகும்படி செய்தார்கள்.]]></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வர்கள் புறப்பட்டு, மீகாவின் வீட்டை விட்டுக் கொஞ்சந்தூரம் போனபோது, மீகாவின் வீட்டிற்கு அயல்வீட்டார் கூட்டங்கூடி, தாண் புத்திரரைத் தொடர்ந்துவந்து,]]></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வர்கள் புறப்பட்டு, மீகாவின் வீட்டை விட்டுக் கொஞ்சந்தூரம் போனபோது, மீகாவின் வீட்டிற்கு அயல்வீட்டார் கூட்டங்கூடி, தாண் புத்திரரைத் தொடர்ந்துவந்து,]]></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அவர்களைப் பார்த்துக் கூப்பிட்டார்கள்; அவர்கள் திரும்பிப்பார்த்து, மீகாவை நோக்கி: நீ இப்படிக் கூட்டத்துடன் வருகிற காரியம் என்ன என்று கேட்டா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அவர்களைப் பார்த்துக் கூப்பிட்டார்கள்; அவர்கள் திரும்பிப்பார்த்து, மீகாவை நோக்கி: நீ இப்படிக் கூட்டத்துடன் வருகிற காரியம் என்ன என்று கேட்டா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 அவன்: நான் உண்டுபண்ணின என்னுடைய தெய்வங்களையும் அந்த ஆசாரியனையுங்கூட நீங்கள் கொண்டுபோகிறீர்களே; இனி எனக்கு என்ன இருக்கிறது; நீ கூப்பிடுகிற காரியம் என்ன என்று நீங்கள் என்னிடத்தில் எப்படிக் கேட்கலாம் என்றான்.]]></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 அவன்: நான் உண்டுபண்ணின என்னுடைய தெய்வங்களையும் அந்த ஆசாரியனையுங்கூட நீங்கள் கொண்டுபோகிறீர்களே; இனி எனக்கு என்ன இருக்கிறது; நீ கூப்பிடுகிற காரியம் என்ன என்று நீங்கள் என்னிடத்தில் எப்படிக் கேட்கலாம் என்றா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ண் புத்திரர் அவனைப் பார்த்து: எங்கள் காதுகள் கேட்க கூக்குரல் இடாதே, இட்டால் கோபிகள் உங்கள் மேல் விழுவார்கள்; அப்பொழுது உன் ஜீவனுக்கும் உன் வீட்டாரின் ஜீவனுக்கும் மோசம் வருவித்துக்கொள்வாய் என்று சொல்லி,]]></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ண் புத்திரர் அவனைப் பார்த்து: எங்கள் காதுகள் கேட்க கூக்குரல் இடாதே, இட்டால் கோபிகள் உங்கள் மேல் விழுவார்கள்; அப்பொழுது உன் ஜீவனுக்கும் உன் வீட்டாரின் ஜீவனுக்கும் மோசம் வருவித்துக்கொள்வாய் என்று சொல்லி,]]></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ஆகையால் தேசத்தை உளவுபார்த்து வரும்படி, தாண் புத்திரர் தங்கள் கோத்திரத்திலே பலத்த மனுஷராகிய ஐந்து பேரைத் தங்கள் எல்லைகளில் இருக்கிற சோராவிலும் எஸ்தாவோலிலுமிருந்து அனுப்பி: நீங்கள் போய், தேசத்தை ஆராய்ந்துபார்த்து வாருங்கள் என்று அவர்களோடே சொன்னார்கள்; அவர்கள் எப்பிராயீம் மலைத்தேசத்தில் இருக்கிற மீகாவின் வீடுமட்டும் போய், அங்கே இராத்தங்கினார்கள்.]]></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தங்கள் வழியே நடந்துபோனார்கள்; அவர்கள் தன்னைப்பார்க்கிலும் பலத்தவர்கள் என்று மீகா கண்டு, அவன் தன் வீட்டுக்குத் திரும்பினா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தங்கள் வழியே நடந்துபோனார்கள்; அவர்கள் தன்னைப்பார்க்கிலும் பலத்தவர்கள் என்று மீகா கண்டு, அவன் தன் வீட்டுக்குத் திரும்பினா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ர்களோ மீகா உண்டுபண்ணினவைகளையும், அவனுடைய ஆசாரியனையும் கொண்டுபோய், பயமில்லாமல் சுகமாயிருக்கிற லாயீஸ் ஊர் ஜனங்களிடத்தில் சேர்த்து, அவர்களைப் பட்டயக் கருக்கினால் வெட்டி, பட்டணத்தை அக்கினியால் சுட்டெரித்துப்போட்டார்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ர்களோ மீகா உண்டுபண்ணினவைகளையும், அவனுடைய ஆசாரியனையும் கொண்டுபோய், பயமில்லாமல் சுகமாயிருக்கிற லாயீஸ் ஊர் ஜனங்களிடத்தில் சேர்த்து, அவர்களைப் பட்டயக் கருக்கினால் வெட்டி, பட்டணத்தை அக்கினியால் சுட்டெரித்துப்போட்டார்கள்.]]></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து சீதோனுக்குத் தூரமாயிருந்தது; வேறே மனுஷரோடே அவர்களுக்குச் சம்பந்தமில்லாமலும் இருந்தபடியால், அவர்களைத் தப்புவிப்பார் ஒருவரும் இல்லை; அந்தப் பட்டணம் பெத்ரேகோபுக்குச் சமீபமான பள்ளத்தாக்கில் இருந்தது; அவர்கள் அதைத் திரும்பக் கட்டி, அதிலே குடியிருந்து,]]></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து சீதோனுக்குத் தூரமாயிருந்தது; வேறே மனுஷரோடே அவர்களுக்குச் சம்பந்தமில்லாமலும் இருந்தபடியால், அவர்களைத் தப்புவிப்பார் ஒருவரும் இல்லை; அந்தப் பட்டணம் பெத்ரேகோபுக்குச் சமீபமான பள்ளத்தாக்கில் இருந்தது; அவர்கள் அதைத் திரும்பக் கட்டி, அதிலே குடியிருந்து,]]></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து சீதோனுக்குத் தூரமாயிருந்தது; வேறே மனுஷரோடே அவர்களுக்குச் சம்பந்தமில்லாமலும் இருந்தபடியால், அவர்களைத் தப்புவிப்பார் ஒருவரும் இல்லை; அந்தப் பட்டணம் பெத்ரேகோபுக்குச் சமீபமான பள்ளத்தாக்கில் இருந்தது; அவர்கள் அதைத் திரும்பக் கட்டி, அதிலே குடியிருந்து,]]></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பூர்வத்திலே லாயீஸ் என்னும் பேர் கொண்டிருந்த அந்தப் பட்டணத்திற்கு இஸ்ரவேலுக்குப் பிறந்த தங்கள் தகப்பனாகிய தாணுடைய நாமத்தின்படியே தாண் என்று பேரிட்டார்கள்.]]></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பூர்வத்திலே லாயீஸ் என்னும் பேர் கொண்டிருந்த அந்தப் பட்டணத்திற்கு இஸ்ரவேலுக்குப் பிறந்த தங்கள் தகப்பனாகிய தாணுடைய நாமத்தின்படியே தாண் என்று பேரிட்டார்கள்.]]></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ப்பொழுது தாண் புத்திரர் அந்தச் சுரூபத்தைத் தங்களுக்கு ஸ்தாபித்துக்கொண்டார்கள்; மனாசேயின் குமாரனாகிய கெர்சோனின் மகன் யோனத்தானும், அவன் குமாரனும் அந்தத் தேசத்தார் சிறைப்பட்டுப் போன நாள்மட்டும், தாண் கோத்திரத்தாருக்கு ஆசாரியராயிருந்தா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ஆகையால் தேசத்தை உளவுபார்த்து வரும்படி, தாண் புத்திரர் தங்கள் கோத்திரத்திலே பலத்த மனுஷராகிய ஐந்து பேரைத் தங்கள் எல்லைகளில் இருக்கிற சோராவிலும் எஸ்தாவோலிலுமிருந்து அனுப்பி: நீங்கள் போய், தேசத்தை ஆராய்ந்துபார்த்து வாருங்கள் என்று அவர்களோடே சொன்னார்கள்; அவர்கள் எப்பிராயீம் மலைத்தேசத்தில் இருக்கிற மீகாவின் வீடுமட்டும் போய், அங்கே இராத்தங்கினார்கள்.]]></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ப்பொழுது தாண் புத்திரர் அந்தச் சுரூபத்தைத் தங்களுக்கு ஸ்தாபித்துக்கொண்டார்கள்; மனாசேயின் குமாரனாகிய கெர்சோனின் மகன் யோனத்தானும், அவன் குமாரனும் அந்தத் தேசத்தார் சிறைப்பட்டுப் போன நாள்மட்டும், தாண் கோத்திரத்தாருக்கு ஆசாரியராயிருந்தா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தேவனுடைய ஆலயம் சீலோவிலிருந்த காலமுழுவதும் அவர்கள் மீகா உண்டுபண்ணின சுரூபத்தை வைத்துக்கொண்டிருந்தார்கள்.]]></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தேவனுடைய ஆலயம் சீலோவிலிருந்த காலமுழுவதும் அவர்கள் மீகா உண்டுபண்ணின சுரூபத்தை வைத்துக்கொண்டிருந்தா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 மீகாவின் வீட்டண்டை இருக்கையில், லேவியனான வாலிபனுடைய சத்தத்தை அறிந்து, அங்கே அவனிடத்தில் போய்: உன்னை இங்கே அழைத்துவந்தது யார்? இவ்விடத்தில் என்ன செய்கிறாய்? உனக்கு இங்கே இருக்கிறது என்ன என்று அவனிடத்தில் கேட்டார்கள்.]]></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 மீகாவின் வீட்டண்டை இருக்கையில், லேவியனான வாலிபனுடைய சத்தத்தை அறிந்து, அங்கே அவனிடத்தில் போய்: உன்னை இங்கே அழைத்துவந்தது யார்? இவ்விடத்தில் என்ன செய்கிறாய்? உனக்கு இங்கே இருக்கிறது என்ன என்று அவனிடத்தில் கேட்டார்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தற்கு அவன்: இன்ன இன்னபடி மீகா எனக்குச் செய்தான்; எனக்குச் சம்பளம் பொருந்தினான்; அவனுக்கு ஆசாரியனானேன் என்றா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14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ન્યાયાધીશો : 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છે અને હું તેનો યાજક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પેલા લોકોએ કહ્યું, “સારું, તો અમાંરા તરફથી દેવને પ્રશ્ન કર કે અમાંરો આ પ્રવાસ સફળ થશે કે કે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યાજકે કહ્યું, “શાંતિથી જાઓ. તમાંરા પ્રવાસ ઉપર યહોવાની દયા દૃષ્ટિ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તેથી તે પાંચ જણ ત્યાંથી નીકળીને ‘લાઈશ’ પહોચ્યા. ત્યાં તેમણે જોયું તો લોકો સિદોનના લોકોના શાસ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ઠળ નિશ્ચિંત જીવન ગાળતા હતાં. તે લોકોને શાંતિ હતી અને કોઈ ચિંતા નહોતી તેઓ એકબીજા સાથે ઝગડો કરતા 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 અત્યાચાર કરનાર કોઈ ન હતાં. તેઓ સિદોનીના લોકોથી ખૂબ દૂર રહેતા હતાં અને તેઓએ કોઈની પણ સાથે કો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ર કર્યા ન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તેઓ સોરાહ અને એશ્તાઓલમાં પોતાના ભાઈઓ પાસે પાછા ફર્યા અને ત્યાં તેમને પૂછવામાં આવ્યું, “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માંચાર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તેમણે કહ્યું, “ચાલો, આપણે જઈએ અને લાઈશ ઉપર હુમલો કરીએ. અમે એ ભૂમિ જોઈ છે અને તે બહુ સારી છે. આપ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તે દિવસોમાં ઈસ્રાએલમાં કોઈ રાજા ન હતો અને દાનકુળસમૂહના લોકો સ્થાયી થવા માંટે સ્થળ શોધી ર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હીં સુસ્ત બેસી રહેવું ન જોઈએ, જલદી કરો, ઉભા થાવ અને તે દેશનો કબજો લઈ 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તમે ત્યાં જશો ત્યારે જોશો કે ત્યાંના લોકો નિશ્ચિંત છે. તે દેશ વિશાળ છે, દેવે તમાંરા હાથમાં એ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શ સોંપી દીધો છે જયાં કોઈ વાતની ખોટ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આથી દાનકુળસમૂહના 600 સશસ્ત્ર સૈનિકો સોરાહ અને એશ્તાઓલથી નીકળી પડ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તેમણે જઈને યહૂદાના પ્રદેશમાં કિર્યાથ-યઆરીમમાં છાવણી નાખી, તેથી એ જગ્યા આજે પણ દાનની છાવણીને ના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ઓળખાય છે. એ કિર્યાથ-યઆરીમની પશ્ચિમેં આવેલી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ત્યાંથી તેઓ એફ્રાઈમના પહાડી પ્રદેશમાં મીખાહને ઘેર 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આ પાંચ જણ જેઓ ‘લાઈશ’ ની આજુબાજુના પ્રદેશમાં લોકો વિશે જાણવા ગયા હતાં તેમણે પોતાના ભાઈઓને ક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યાં બધામાંથી એક ઘરમાં ચાંદીની એક મૂર્તિ તથા એક એફ્રોદ અને થોડા ઘરબારના દેવો છે! તમે શું વિચા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છો? આપણે શું કરવું જોઈ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 કારણ કે તેઓને પ્રદેશનો એક ભાગ ઈસ્રાએલના બીજા કુળસમૂહોની સાથે આપવામાં આવ્યો ન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આથી તેઓ એ તરફ વળીને લેવી રહેતો હતો ત્યાં મીખાહને ઘેર ગયો અને તેને અભિનંદન આપ્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યુદ્ધ માંટે તૈયાર એવા દાન કુળસમૂહના સશસ્ત્ર 300 સૈનિકો દરવાજા બહાર ઊભા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અને જે પાંચ જણ માંહિતી મેળવવા આવ્યા હતાં, તેઓએ અંદર જઈને લાકડાની કોતરકામ કરેલી અને ચાંદીથી મઢે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ર્તિ, એફ્રોદ તથા કુળદેવતાઓને લઈ લીધા. દરમ્યાન યાજક 600 સશસ્ત્ર સૈનિકો સાથે દરવાજા આગળ ઊભો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જ્યારે યુવાન યાજકે પેલા પાંચ જણને મીખાહના ઘરમાં પેસીને લાકડાની કોતરેલી અને ચાંદીથી ઢાળેલી મૂર્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એફ્રોદ તથા બીજી મૂર્તિઓ લઈ બહાર જતા જોયા ત્યારે યાજકે તેમને પૂછયું, “શું કરો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ત્યારે તેઓએ કહ્યું, “ચૂપ રહો! એક શબ્દ પણ બોલશો નહિ, અમાંરી સાથે ચાલો અને અમાંરા કુળના યાજક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ગ્રણીનું સ્થાન અમાંરે માંટે લો. ફક્ત એક જણના યાજક થવું તે સારું કે પછી સમગ્ર ઈસ્રાએલી કુળસમૂહ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જક થવું તે સા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આ સાંભળીને તે યાજક તેઓની સાથે જવા માંટે રાજી થઈ ગયો, તેણે એફોદ, ઘરના દેવો તથા બીજી મૂર્તિ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તેથી દાનના કુળસમૂહે પાંચ શૂરવીર પુરુષોને સોરાહ અને એશ્તાઓલ નગરોમાંથી પસંદ કર્યા, તેઓએ સ્થાયી થ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તાની સાથે લઈ લી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તેઓ બધાં પોતાને રસ્તે આગળ વધ્યા. તેઓએ બાળકો, ઢોરઢાંખર તથા ઘરવખરી સૌથી આગળ રા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જ્યારે તેઓ મીખાહના ઘરથી થોડે દૂર નીકળી ગયા ત્યારે મીખાહના ઘરના માંણસો અને તેની આસપાસ રહેતા લોકો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નકુળસમૂહનો પીછો કર્યો અને તેમને પકડી પાડ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તેમણે તેઓને થોભી જવા માંટે જોરથી બૂમ પાડી, એટલે દાનકુળસમૂહઓએ પાછા ફરીને જોયું અને મીખાહ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છયું, “શું વાત છે? શા માંટે તમાંરા માંણસોને લડવા બોલાવ્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મીખાહે ગુસ્સામાં કહ્યું, “મેં માંરા માંટે બનાવડાવેલી મૂર્તિને અને યાજકને લઈને તમે રસ્તે પડ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છી માંરી પાસે રહ્યું શું અને પાછા ઉપરથી પૂછો છો કે, શું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દાન કુળસમૂહે જવાબ આપ્યો, “મોટેથી ન બોલ. નહિ તો આ લોકોનો પિત્તો જશે અને તેઓ તારા ઉપર તૂટી પડ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 અને તારું કુટુંબ બંને હતાં નહતાં થઈ જ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ટે અને તેઓના કુળના ઉછેર માંટે યોગ્ય સ્થળ શોધવું હતું. તેથી તેઓએ “જાઓ અને દેશની શોધ કરો” કહી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એમ કહીને દાનવંશીઓ રસ્તે પડયા અને મીખાહ સમજી ગયો કે એ લોકોને માંરાથી પહોંચાય એમ નથી, તેથી તે ઘે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છો ફ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ત્યાર પછી દાન કુળસમૂહના લોકોએ મૂર્તિઓ અને યાજકને ‘લાઈશ’ નામના સ્થળે લઈ ગયા જ્યાં શાંતિમય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શંકારહિત લોકો હતાં. તેઓ નગરની અંદર ગયા અને સર્વ લોકોની તેઓની તરવારથી હત્યા કરી અને તેને બાળી ના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ત્યાં એ લોકોને મદદ કરે એવું કોઈ ન હતું. કારણ કે તેઓ નગર સિદોનથી ધણા દૂર હતા અને તેઓને અરા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કો સાથે કોઈ સંબધ નહોતો, લાઈશ એ બેથ-રહોબના એક ભાગમાં ખીણમાં આવેલું હતું. દાનકુળસમહોએ ફરી તે નગ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ધવાનું શરૂ કર્યુ અને ત્યાં વસવાટ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તેઓએ પોતાના પિતૃના નામ ઉપરથી તે નગરનું નામ ‘દાન’ પાડયું; દાન, જે ઈસ્રાએલમાં જન્મ્યો હતો, પ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નું મૂળ નામ ‘લાઈશ’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દાનકુળસમૂહોએ પેલી મૂર્તિઓ લઈ અને તેઓની પ્રતિષ્ઠા કરી યોનાથાન ગેર્શોમનો પુત્ર, તથા મૂસાનો પૌત્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દેશની શોધ કરવા આ શૂરવીરોને મોકલ્યા.એફ્રાઈમના પર્વત ઉપર પહોંચ્યા અને મીખાહના ઘરે રાત રોકા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 અને તેના પુત્રો દેશ, બંદીવાન થયો ત્યાં સુધી દાન કુળસમૂહના યાજક બની ર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મુલાકાત મંડપ જયાં સુધી દેવનું ઘર શીલોહમાં રહ્યું ત્યાં સુધી દાનના કુળે મીખાહની મૂર્તિઓનું ભજ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તેઓ જ્યારે ત્યાં હતાં, તેઓએ લેવીનો અવાજ ઓળખી લીધો અને તેના તરફ વળીને તેને પૂછયું, “તને અહી કોણ લ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વ્યું? અહીં તું શું કરે છે? તું અહી શા માંટે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તેણે મીખાહે તેના માંટે જે કંઈ કર્યુ હતું તે તેઓને કહી દીધું અને કહ્યું કે, “તેણે મને કામ રા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ન્યાયાધીશો : 18]]></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2026-08-03T22:13:14Z</dcterms:created>
  <dcterms:modified xsi:type="dcterms:W3CDTF">2026-08-03T22:13:14Z</dcterms:modified>
  <dc:title>ન્યાયાધીશો : 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