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ிடத்தில் இடறலடையாதிருக்கிறவன் எவனோ அவன் பாக்கியவ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ஏற்றுக்கொள்ள மனதாயிருந்தால், வருகிறவனாகிய எலியா இவன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போனபின்பு, இயேசு யோவானைக்குறித்து ஜனங்களுக்குச் சொன்னது என்னவென்றால்: எதைப் பார்க்க வனாந்தரத்திற்குப் போனீர்கள்? காற்றினால் அசையும் நாணலையோ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போனபின்பு, இயேசு யோவானைக்குறித்து ஜனங்களுக்குச் சொன்னது என்னவென்றால்: எதைப் பார்க்க வனாந்தரத்திற்குப் போனீர்கள்? காற்றினால் அசையும் நாணலையோ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ேட்கிறதற்கு காதுள்ளவன் கேட்கக்கடவன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ல்லவென்றால், எதைப் பார்க்கப்போனீர்கள்? மெல்லிய வஸ்திரந்தரித்த மனுஷனையோ? மெல்லிய வஸ்திரந்தரித்தவர்கள் அரசர் மாளிகைகளில் இருக்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ல்லவென்றால், எதைப் பார்க்கப்போனீர்கள்? மெல்லிய வஸ்திரந்தரித்த மனுஷனையோ? மெல்லிய வஸ்திரந்தரித்தவர்கள் அரசர் மாளிகைகளில் இருக்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ந்தச் சந்ததியை யாருக்கு ஒப்பிடுவேன்? சந்தைவெளிகளில் உட்கார்ந்து தங்கள் தோழரைப்பார்த்து: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ல்லவென்றால், எதைப் பார்க்கப்போனீர்கள்? தீர்க்கதரிசியையோ? ஆம் தீர்க்கத்தரிசியைப்பார்க்கிலும் மேன்மையுள்ளவனையே என்று உங்களுக்குச் சொல்லு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ல்லவென்றால், எதைப் பார்க்கப்போனீர்கள்? தீர்க்கதரிசியையோ? ஆம் தீர்க்கத்தரிசியைப்பார்க்கிலும் மேன்மையுள்ளவனையே என்று உங்களுக்குச் சொல்லுகி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தம்முடைய பன்னிரண்டு சீஷர்களுக்கும் கட்டளைகொடுத்து முடித்தபின்பு, அவர்களுடைய பட்டணங்களில் உபதேசிக்கவும் பிரசங்கிக்கவும் அவ்விடம் விட்டுப் போ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ுக்காக குழல் ஊதினோம், நீங்கள் கூத்தாடவில்லை; உங்களுக்காகப் புலம்பினோம், நீங்கள் மாரடிக்கவில்லை என்று குறைசொல்லுகிற பிள்ளைகளுக்கு ஒப்பாயிருக்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ங்களுக்காக குழல் ஊதினோம், நீங்கள் கூத்தாடவில்லை; உங்களுக்காகப் புலம்பினோம், நீங்கள் மாரடிக்கவில்லை என்று குறைசொல்லுகிற பிள்ளைகளுக்கு ஒப்பாயிருக்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ெப்படியெனில், இதோ, நான் என் தூதனை உமக்கு முன்பாக அனுப்புகிறேன்; அவன் உமக்கு முன்னே போய் வழியை ஆயத்தம் பண்ணுவான் என்று எழுதிய வாக்கியத்தால் குறிக்கப்பட்டவன் இவன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ெப்படியெனில், இதோ, நான் என் தூதனை உமக்கு முன்பாக அனுப்புகிறேன்; அவன் உமக்கு முன்னே போய் வழியை ஆயத்தம் பண்ணுவான் என்று எழுதிய வாக்கியத்தால் குறிக்கப்பட்டவன் இவன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ப்படியெனில் யோவான் போஜனபானம்பண்ணாதவனாய் வந்தான்; அதற்கு அவர்கள்: அவன் பிசாசு பிடித்திருக்கிறவன் என்ற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ஸ்திரீகளிடத்தில் பிறந்தவர்களில் யோவான்ஸ்நானனைப் பார்க்கிலும் பெரியவன் ஒருவனும் எழும்பினதில்லை; ஆகிலும் பரலோகராஜ்யத்தில் சிறியவனாயிருக்கிறவன் அவனிலும் பெரியவனாயிருக்கிறானென்று உங்களுக்கு மெய்யாகவே சொல்லு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ஸ்திரீகளிடத்தில் பிறந்தவர்களில் யோவான்ஸ்நானனைப் பார்க்கிலும் பெரியவன் ஒருவனும் எழும்பினதில்லை; ஆகிலும் பரலோகராஜ்யத்தில் சிறியவனாயிருக்கிறவன் அவனிலும் பெரியவனாயிருக்கிறானென்று உங்களுக்கு மெய்யாகவே சொல்லு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ுஷகுமாரன் போஜனம்பண்ணுகிறவராய் வந்தார்; அதற்கு அவர்கள்: இதோ, போஜனப்பிரியனும் மதுபானப்பிரியனுமான மனுஷன், ஆயக்காரருக்கும் பாவிகளுக்கும் சிநேகிதன் என்கிறார்கள். ஆனாலும் ஞானமானது அதன் பிள்ளைகளால் நீதியுள்ளதென்று ஒப்புக்கொள்ளப்படும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ுஷகுமாரன் போஜனம்பண்ணுகிறவராய் வந்தார்; அதற்கு அவர்கள்: இதோ, போஜனப்பிரியனும் மதுபானப்பிரியனுமான மனுஷன், ஆயக்காரருக்கும் பாவிகளுக்கும் சிநேகிதன் என்கிறார்கள். ஆனாலும் ஞானமானது அதன் பிள்ளைகளால் நீதியுள்ளதென்று ஒப்புக்கொள்ளப்படும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னுஷகுமாரன் போஜனம்பண்ணுகிறவராய் வந்தார்; அதற்கு அவர்கள்: இதோ, போஜனப்பிரியனும் மதுபானப்பிரியனுமான மனுஷன், ஆயக்காரருக்கும் பாவிகளுக்கும் சிநேகிதன் என்கிறார்கள். ஆனாலும் ஞானமானது அதன் பிள்ளைகளால் நீதியுள்ளதென்று ஒப்புக்கொள்ளப்படும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தம்முடைய பன்னிரண்டு சீஷர்களுக்கும் கட்டளைகொடுத்து முடித்தபின்பு, அவர்களுடைய பட்டணங்களில் உபதேசிக்கவும் பிரசங்கிக்கவும் அவ்விடம் விட்டுப் போ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ோவான்ஸ்நானன் காலமுதல் இதுவரைக்கும் பரலோகராஜ்யம் பலவந்தம் பண்ணப்படுகிறது. பலவந்தம் பண்ணப்படுகிறவர்கள் அதைப் பிடித்துக்கொள்ளு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யோவான்ஸ்நானன் காலமுதல் இதுவரைக்கும் பரலோகராஜ்யம் பலவந்தம் பண்ணப்படுகிறது. பலவந்தம் பண்ணப்படுகிறவர்கள் அதைப் பிடித்துக்கொள்ளுகி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தமது பலத்த செய்கைகளில் அதிகமானவைகளைச் செய்யக் கண்ட பட்டணங்கள், மனந்திரும்பாமற் போனபடியினால், அவைகளை அவர் கடிந்து கொள்ளத்தொடங்கின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தமது பலத்த செய்கைகளில் அதிகமானவைகளைச் செய்யக் கண்ட பட்டணங்கள், மனந்திரும்பாமற் போனபடியினால், அவைகளை அவர் கடிந்து கொள்ளத்தொடங்கின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ியாயப்பிரமாணமும் தீர்க்கதரிசிகள் யாவரும் யோவான்வரைக்கும் தீர்க்கதரிசனம் உரைத்ததுண்ட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ராசினே! உனக்கு ஐயோ, பெத்சாயிதாவே உனக்கு ஐயோ, உங்களில் செய்யப்பட்ட பலத்த செய்கைகள் தீருவிலும் சீதோனிலும் செய்யப்பட்டிருந்ததானால், அப்பொழுதே இரட்டுடுத்திச் சாம்பலில் உட்கார்ந்து மனந்திரும்பியிருப்ப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ராசினே! உனக்கு ஐயோ, பெத்சாயிதாவே உனக்கு ஐயோ, உங்களில் செய்யப்பட்ட பலத்த செய்கைகள் தீருவிலும் சீதோனிலும் செய்யப்பட்டிருந்ததானால், அப்பொழுதே இரட்டுடுத்திச் சாம்பலில் உட்கார்ந்து மனந்திரும்பியிருப்ப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ராசினே! உனக்கு ஐயோ, பெத்சாயிதாவே உனக்கு ஐயோ, உங்களில் செய்யப்பட்ட பலத்த செய்கைகள் தீருவிலும் சீதோனிலும் செய்யப்பட்டிருந்ததானால், அப்பொழுதே இரட்டுடுத்திச் சாம்பலில் உட்கார்ந்து மனந்திரும்பியிருப்ப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ியாயத்தீர்ப்பு நாளிலே உங்களுக்கு நேரிடுவதைப்பார்க்கிலும் தீருவுக்கும் சீதோனுக்கும் நேரிடுவது இலகுவாயிருக்குமென்று உங்களுக்குச் சொல்லுகிற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ியாயத்தீர்ப்பு நாளிலே உங்களுக்கு நேரிடுவதைப்பார்க்கிலும் தீருவுக்கும் சீதோனுக்கும் நேரிடுவது இலகுவாயிருக்குமென்று உங்களுக்குச் சொல்லுகிற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்தருணத்தில் காவலிலிருந்த யோவான் கிறிஸ்துவின் கிரியைகளைக்குறித்துக் கேள்விப்பட்டு, தன் சீஷரில் இரண்டு பேரை அழைத்து: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ானபரியந்தம் உயர்த்தப்பட்ட கப்பர்நகூமே, நீ பாதாளபரியந்தம் தாழ்த்தப்படுவாய்; உன்னில் செய்யப்பட்ட பலத்த செய்கைகள் சோதோமிலே செய்யப்பட்டிருந்ததானால், அது இந்நாள் வரைக்கும் நிலைத்திருக்கு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வானபரியந்தம் உயர்த்தப்பட்ட கப்பர்நகூமே, நீ பாதாளபரியந்தம் தாழ்த்தப்படுவாய்; உன்னில் செய்யப்பட்ட பலத்த செய்கைகள் சோதோமிலே செய்யப்பட்டிருந்ததானால், அது இந்நாள் வரைக்கும் நிலைத்திருக்கு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ியாயத்தீர்ப்பு நாளிலே உனக்கு நேரிடுவதைப்பார்க்கிலும் சோதோம் நாட்டிற்கு நேரிடுவது இலகுவாயிருக்குமென்று உங்களுக்குச் சொல்லுகிற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ியாயத்தீர்ப்பு நாளிலே உனக்கு நேரிடுவதைப்பார்க்கிலும் சோதோம் நாட்டிற்கு நேரிடுவது இலகுவாயிருக்குமென்று உங்களுக்குச் சொல்லுகிற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ச் சமயத்தில் இயேசு சொன்னது: பிதாவே! வானத்துக்கும் பூமிக்கும் ஆண்டவரே! இவைகளை ஞானிகளுக்கும் கல்விமான்களுக்கும் மறைத்து, பாலகருக்கு வெளிப்படுத்தினபடியால் உம்மை ஸ்தோத்திரிக்கிற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ச் சமயத்தில் இயேசு சொன்னது: பிதாவே! வானத்துக்கும் பூமிக்கும் ஆண்டவரே! இவைகளை ஞானிகளுக்கும் கல்விமான்களுக்கும் மறைத்து, பாலகருக்கு வெளிப்படுத்தினபடியால் உம்மை ஸ்தோத்திரிக்கிற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ம் பிதாவே! இப்படிச் செய்வது உம்முடைய திருவுளத்துக்குப் பிரியமாயிருந்த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கலமும் என் பிதாவினால் எனக்கு ஒப்புக்கொடுக்கப்பட்டிருக்கிறது. பிதா தவிர வேறொருவனும் குமாரனை அறியான்; குமாரனும், குமாரன் எவனுக்கு அவரை வெளிப்படுத்தச் சித்தமாயிருக்கிறாரோ அவனும் தவிர வேறொருவனும் பிதாவை அறிய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கலமும் என் பிதாவினால் எனக்கு ஒப்புக்கொடுக்கப்பட்டிருக்கிறது. பிதா தவிர வேறொருவனும் குமாரனை அறியான்; குமாரனும், குமாரன் எவனுக்கு அவரை வெளிப்படுத்தச் சித்தமாயிருக்கிறாரோ அவனும் தவிர வேறொருவனும் பிதாவை அறிய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ருத்தப்பட்டுப் பாரஞ்சுமக்கிறவர்களே நீங்கள் எல்லாரும் என்னிடத்தில் வாருங்கள்; நான் உங்களுக்கு இளைப்பாருதல் தருவ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்தருணத்தில் காவலிலிருந்த யோவான் கிறிஸ்துவின் கிரியைகளைக்குறித்துக் கேள்விப்பட்டு, தன் சீஷரில் இரண்டு பேரை அழைத்து: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ருத்தப்பட்டுப் பாரஞ்சுமக்கிறவர்களே நீங்கள் எல்லாரும் என்னிடத்தில் வாருங்கள்; நான் உங்களுக்கு இளைப்பாருதல் தருவ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சாந்தமும் மனத்தாழ்மையுமாயிருக்கிறேன்; என் நுகத்தை உங்கள்மேல் ஏற்றுக்கொண்டு, என்னிடத்தில் கற்றுக்கொள்ளுங்கள். அப்பொழுது, உங்கள் ஆத்துமாக்களுக்கு இளைப்பாறுதல் கிடைக்கு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் சாந்தமும் மனத்தாழ்மையுமாயிருக்கிறேன்; என் நுகத்தை உங்கள்மேல் ஏற்றுக்கொண்டு, என்னிடத்தில் கற்றுக்கொள்ளுங்கள். அப்பொழுது, உங்கள் ஆத்துமாக்களுக்கு இளைப்பாறுதல் கிடைக்க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ன் நுகம் மெதுவாயும் என் சுமை இலகுவாயும் இருக்கிறது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ருகிறவர் நீர்தானா? அல்லது வேறொருவர் வரக்காத்திருக்கவேண்டுமா? என்று அவரிடத்தில் கேட்கும்படி அனுப்ப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அவர்களுக்குப் பிரதியுத்தரமாக: நீங்கள் கேட்கிறதையும் காண்கிறதையும் யோவானிடத்தில் போய் அறிவியுங்கள்;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யேசு அவர்களுக்குப் பிரதியுத்தரமாக: நீங்கள் கேட்கிறதையும் காண்கிறதையும் யோவானிடத்தில் போய் அறிவியுங்கள்;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ுருடர் பார்வையடைகிறார்கள், சப்பாணிகள் நடக்கிறார்கள், குஷ்டரோகிகள் சுத்தமாகிறார்கள், செவிடர் கேட்கிறார்கள், மரித்தோர் எழுந்திருக்கிறார்கள்; தரித்திரருக்குச் சுவிசேஷம் பிரசங்கிக்கப்படு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എന്നാൽ എങ്കൽ ഇടറിപ്പോകാത്തവൻ എല്ലാം ഭാഗ്യവാൻ ” എന്നുത്തരം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നിങ്ങൾക്കു പരിഗ്രഹിപ്പാൻ മനസ്സുണ്ടെങ്കിൽ വരുവാനുള്ള ഏലിയാവു അവൻ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അവർ പോയ ശേഷം യേശു യോഹന്നാനെക്കുറിച്ചു പുരുഷാരത്തോടു പറഞ്ഞുതുടങ്ങിയതു: “നിങ്ങൾ എന്തു കാണ്മ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രുഭൂമിയിലേക്കു പോയി? കാറ്റിനാൽ ഉലയുന്ന ഓടയേ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കേൾപ്പാൻ ചെവിയുള്ളവർ കേൾ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ല്ല, എന്തുകാണ്മാൻ പോയി? മാർദ്ദവവസ്ത്രം ധരിച്ച മനുഷ്യനെയോ? മാർദ്ദവ വസ്ത്രം ധരിക്കുന്നവ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ഗൃഹങ്ങളില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എന്നാൽ ഈ തലമുറയെ ഏതിനോടു ഉപമിക്കേണ്ടു? ചന്തസ്ഥലങ്ങളിൽ ഇരുന്നു ചങ്ങാതികളോടു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ല്ല, എന്തിന്നു പോയി? ഒരു പ്രവാചകനെ കാണ്മാനോ? അതെ, പ്രവാചകനിലും മികെച്ചവനെ തന്നേ എന്നു ഞ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ളോട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യേശു തന്റെ പന്ത്രണ്ടു ശിഷ്യന്മാരോടു കല്പിച്ചു തീർന്നശേഷം അതതു പട്ടണങ്ങളിൽ ഉപദേശിപ്പാ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ഞങ്ങൾ നിങ്ങൾക്കായി കുഴലൂതി, നിങ്ങൾ നൃത്തംചെയ്തില്ല; ഞങ്ങൾ വിലാപം പാടി, നിങ്ങൾ മാറത്തടിച്ച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വിളിച്ചുപറയുന്ന കുട്ടികളോടു അതു തുല്യ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“ഞാൻ എന്റെ ദൂതനെ നിനക്കു മുമ്പായി അയക്കുന്നു; അവൻ നിന്റെ മുമ്പിൽ നിനക്കു വഴി ഒരുക്കും”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ഴുതപ്പെട്ടിരിക്കുന്നവൻ അവൻ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യോഹന്നാൻ തിന്നുകയും കുടിക്കുകയും ചെയ്യാത്തവനായി വന്നു; അവന്നു ഭൂതമുണ്ടെന്നു അവർ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സത്രീകളിൽ നിന്നു ജനിച്ചവരിൽ യോഹന്നാൻ സ്നാപകനെക്കാൾ വലിയവൻ ആരും എഴുന്നേറ്റിട്ട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്വർഗ്ഗരാജ്യത്തിൽ ഏറ്റവും ചെറിയവനോ അവനിലും വലിയവൻ എന്നു ഞാൻ സത്യമായിട്ടു നിങ്ങളോടു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മുനഷ്യപുത്രൻ തിന്നും കുടിച്ചുംകൊണ്ടു വന്നു; തിന്നിയും കുടിയനുമായ മനുഷ്യൻ; ചുങ്കക്കാരുട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പികളുടെയും സ്നേഹിതൻ എന്നു അവർ പറയുന്നു; ജ്ഞാനമോ തന്റെ പ്രവൃത്തികള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ീതീകരിക്കപ്പെട്ടിരിക്കുന്നു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സംഗിപ്പാനും അവിടെ നിന്നു പുറപ്പെട്ടുപേ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യോഹന്നാൻ സ്നാപകന്റെ നാളുകൾ മുതൽ ഇന്നേവരെ സ്വർഗ്ഗരാജ്യത്തെ ബലാൽക്കാരം ചെയ്യുന്നു; ബലാൽക്കാരിക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തിനെ പിടിച്ചട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പിന്നെ അവൻ തന്റെ വീര്യപ്രവൃത്തികൾ മിക്കതും നടന്ന പട്ടണങ്ങൾ മാനസാന്തരപ്പെടായ്കയാൽ അവ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ാസിച്ചുതുടങ്ങ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സകല പ്രവാചകന്മാരും ന്യായപ്രമാണവും യോഹന്നാൻ വരെ പ്രവച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കോരസീനേ, നിനക്കു ഹാ കഷ്ടം; ബേത്ത്സയിദേ, നിനക്കു ഹാ കഷ്ടം; നിങ്ങളിൽ നടന്ന വീര്യപ്രവൃത്തിക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ോരിലും സീദോനിലും നടന്നിരുന്നു എങ്കിൽ അവർ പണ്ടുതന്നേ രട്ടിലും വെണ്ണീറ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നസാന്തരപ്പെടുമ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എന്നാൽ ന്യായവിധിദിവസത്തിൽ നിങ്ങളെക്കാൾ സോരിന്നും സീദോന്നും സഹിക്കാവതാകും എന്നു ഞാൻ നിങ്ങള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യോഹന്നാൻ കാരാഗൃഹത്തിൽവെച്ചു, ക്രിസ്തുവിന്റെ പ്രവൃത്തികളെക്കുറിച്ചു കേട്ടിട്ടു തന്റെ ശിഷ്യന്മാര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നീയോ കഫർന്നഹൂമേ, സ്വർഗ്ഗത്തോളം ഉയർന്നിരിക്കുമോ? നീ പാതാളംവരെ താണുപോകും; നിന്നിൽ നടന്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ര്യപ്രവൃത്തികൾ സൊദോമിൽ നടന്നിരുന്നു എങ്കിൽ അതു ഇന്നുവരെ നില്ക്കുമ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എന്നാൽ ന്യായവിധിദിവസത്തിൽ നിന്നെക്കാൾ സൊദോമ്യരുടെ നാട്ടിന്നു സഹിക്കാവതാകും എന്നു ഞാൻ നിങ്ങളോ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ആ സമയത്തു തന്നേ യേശു പറഞ്ഞതു: പിതാവേ, സ്വർഗ്ഗത്തിന്നും ഭൂമിക്കും കർത്താവായുള്ളോവേ, നീ ഇ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്ഞാനികൾക്കും വിവേകികൾക്കും മറെച്ചു ശിശുക്കൾക്കു വെളിപ്പെടുത്തിയതുകൊണ്ടു ഞാൻ നിന്നെ വാഴ്ത്ത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തേ, പിതാവേ, ഇങ്ങനെയല്ലോ നിനക്കു പ്രസാദം തോന്നിയ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എന്റെ പിതാവു സകലവും എങ്കൽ ഭരമേല്പിച്ചിരിക്കുന്നു; പിതാവല്ലാതെ ആരും പുത്രനെ അറിയുന്ന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ുത്രനും പുത്രൻ വെളിപ്പെടുത്തിക്കൊടുപ്പാൻ ഇച്ഛിക്കുന്നവനും അല്ലാതെ ആരും പിതാവിനെ അറിയുന്നതുമ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അദ്ധ്വാനിക്കുന്നവരും ഭാരം ചുമക്കുന്നവരും ആയുള്ളോരേ, എല്ലാവരും എന്റെ അടുക്കൽ വരുവിൻ; ഞാൻ നിങ്ങള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യച്ച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ശ്വസിപ്പ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ഞാൻ സൌമ്യതയും താഴ്മയും ഉള്ളവൻ ആകയാൽ എന്റെ നുകം ഏറ്റുകൊണ്ടു എന്നോടു പഠിപ്പിൻ; എന്നാൽ നിങ്ങള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ത്മാക്കൾക്കു ആശ്വാസം കണ്ടത്ത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എന്റെ നുകം മൃദുവും എന്റെ ചുമടു ലഘുവും ആകുന്നു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വരുവാനുള്ളവൻ നീയോ, ഞങ്ങൾ മറ്റൊരുവനെ കാത്തിരിക്കയോ എന്നു അവർ മുഖാന്തരം അവനോടു ചോ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യേശു അവരോടു: “കുരുടർ കാണുന്നു; മുടന്തർ നടക്കുന്നു; കുഷ്ഠരോഗികൾ ശുദ്ധരായിത്തീരുന്നു; ചെകിട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േൾക്കുന്നു; മരിച്ചവർ ഉയിർക്കുന്നു; ദരിദ്രരോടു സുവിശേഷം അറിയിക്കു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എന്നിങ്ങനെ നിങ്ങൾ കേൾക്കയും കാണുകയും ചെയ്യുന്നതു യോഹന്നാനെ ചെന്നു അറിയിപ്പിൻ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ത്തായി : 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2026-09-07T03:55:54Z</dcterms:created>
  <dcterms:modified xsi:type="dcterms:W3CDTF">2026-09-07T03:55:54Z</dcterms:modified>
  <dc:title>മത്തായി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