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hat am I, that I should be
The object of God's wondrous grace ?
That He should send His Son to me,
That I might see Him face to face ?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for me, . . it was for me, . .
For me He left His throne above;
His grace, His goodness all for me, ..
For me the ocean of His lo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at He should give His Son for me,
A sacrifice of love Divine—
Of love as boundless as the sea,
That I might call the Saviour mine?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wondrous love, that He should leave
His throne, and come to earth for me !
Should give His life my soul to save,
The ransom pay that sets me fre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life of service, death of shame,
Ensample true for all, for me—
Oh, shall I not adore His name,
Through time and through eternit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2026-07-25T11:44:56Z</dcterms:created>
  <dcterms:modified xsi:type="dcterms:W3CDTF">2026-07-25T11:44:56Z</dcterms:modified>
  <dc:title>Hymn : 120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