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04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ட்சத்திரம் வானிலே கண்டேன் கண்டேன் - அது
விசித்திர கதை சொல்ல கேட்டேன் கேட்டேன்
இரட்சகர் இயேசுவின் பாதம் பணிந்து
பொன் வெள்ளை போளமும் தந்தேன் தந்த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ந்தையை ராவினில் காத்தேன் காத்தேன் - நான்
விந்தையாய் தூதர்கள் தோன்றக் கண்டேன்
சிந்தையை கவர்ந்த சுந்தர பாலனை
பெத்லகேம் ஊர் சென்று பார்த்தேன் பார்த்த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ாலேமின் மீட்புக்காய் காத்திருந்தேன் - நான்
ஆலயத்தில் அவரைக் காணப் பெற்றேன்
தேவ குமாரனை கைகளில் ஏந்தி
மா சமாதானமும் பெற்றேன் பெற்ற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2026-07-30T15:09:17Z</dcterms:created>
  <dcterms:modified xsi:type="dcterms:W3CDTF">2026-07-30T15:09:17Z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