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கொண்டு மலைகள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ன்றுகளையும் நான் தக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ு மடங்கு அக்கின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தமில்லாமல் கா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வழியாய் வந்த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ு வழியாய் ஓடச்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க் கொண்டு செய்ய நினைத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 செய்ய யார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த்தின்மேல் நீ நடந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றும் சர்ப்பத்தை மிதித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ெதிரான ஆயுத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ெதிராய் எழுதப்ப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ட்டங்களை நான் மாற்ற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க் கொண்டு தேச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ாமம் முழங்கச்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ய்க்காதே மக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உயிரோடிருக்கும் வரை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்ப்பவன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நான் காப்பா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க்கடி தண்ணீர் பாய்ச்ச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வினிலும் பகலின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தமில்லாமல் கா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2026-06-15T08:54:20Z</dcterms:created>
  <dcterms:modified xsi:type="dcterms:W3CDTF">2026-06-15T08:54:20Z</dcterms:modified>
  <dc:title>துதிப் பாடல்கள் : 802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