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ேசரின் நேச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ெல்லாம் பொங்கு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ேச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ேசம் 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அளவிட முடிய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பாரபட்சம் இல்ல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ழ்மையில் இரு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 பார்த்த ந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த்தின் நேச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ை மாயை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2026-09-15T15:08:20Z</dcterms:created>
  <dcterms:modified xsi:type="dcterms:W3CDTF">2026-09-15T15:08:20Z</dcterms:modified>
  <dc:title>துதிப் பாடல்கள் : 625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