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15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ன் நேசரின் நேசத்தின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உள்ளமெல்லாம் பொங்குதைய்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ங்க நேசம் பெரிய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நேசம் பெரிய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ு அளவிட முடியாத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ு பாரபட்சம் இல்லாத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ாழ்மையில் இருந்த எ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ோக்கி பார்த்த நேச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உலகத்தின் நேசம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யை மாயை 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2026-07-30T18:15:13Z</dcterms:created>
  <dcterms:modified xsi:type="dcterms:W3CDTF">2026-07-30T18:15:13Z</dcterms:modified>
  <dc:title>துதிப் பாடல்கள் : 625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