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திக்கொள்ளாதிருங்கள் 
ஜாக்கிறரதையாயிருங்கள்   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ே என்றும் அனலாயிருங்கள்
கர்த்தருக்கு தினம் ஊழியம்செய்யுங்கள்
ஜெபத்திலே தினம் உறுதியாயிருங்கள்
உபத்திரவத்தில் என்றும் பொறுமையாயிர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வாளன் வருகிறார் ஆயத்தப்படுங்கள்
புத்தியுள்ள கன்னிகையைப் போல் இருங்கள்
அவர் வரும் நாழிகையை அறியாதிருக்கையில்
எப்போதுமே என்றும் விழிப்பாயிருங்கள்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ர்ச்சிக்கும் சிங்கம் போல சுற்றும் சத்துருவை 
விசுவாசத்தில் என்றும் எதிர்த்துநில்லுங்கள்
தெளிந்த புத்தியுடன் விழித்திருங்கள்
என்றும் வஞ்சியாதபடி எச்சரிக்கையாயிர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மிசத்தில் என்றும் வாழாதிருங்கள்
ஆவியின் கனிக்கேற்ப்ப நடந்துக்கொள்ளுங்கள்
சர்வாயுதவர்க்கத்தை தரித்துக்கொள்ளுங்கள்
சத்துருவின் செயல்களை எதிர்த்துநில்லுங்கள்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2026-09-08T10:36:10Z</dcterms:created>
  <dcterms:modified xsi:type="dcterms:W3CDTF">2026-09-08T10:36:10Z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