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ாவைப் பார்க்க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மீன்கள் நோக்க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னைந்து விசார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 (நான்) எம்மாத்திர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ூதனை விட ச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ியவனாய் படைத்து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ாட்சிமை மிக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ாய் முடிசூட்டி நடத்து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ப் படைப்புக்கள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ரம் தந்து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ுகழ்ந்து பாடுவது நல்ல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்டு விலங்குகள் மீன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வைகள் கீழ்ப்படியச் செய்துள்ள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இனிமையானது ஏற்புடை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ல்கள் வைத்தீர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கர் ந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ை அடக்க பகைவரை ஒட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ாறு செய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திருநாமம்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ளவு உயர்ந்தது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2026-07-30T18:15:13Z</dcterms:created>
  <dcterms:modified xsi:type="dcterms:W3CDTF">2026-07-30T18:15:13Z</dcterms:modified>
  <dc:title>துதிப் பாடல்கள் : 728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