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மோசே மலையிலிருந்து இறங்கினான்; சாட்சிப்பலகைகள் இரண்டும் அவன் கையில் இருந்தது; அந்தப் பலகைகள் இருபுறமும் எழுதப்பட்டிருந்தது, அவைகள் இந்தப் பக்கத்திலும் அந்தப் பக்கத்திலும் எழுதப்பட்டி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மோசே மலையிலிருந்து இறங்கினான்; சாட்சிப்பலகைகள் இரண்டும் அவன் கையில் இருந்தது; அந்தப் பலகைகள் இருபுறமும் எழுதப்பட்டிருந்தது, அவைகள் இந்தப் பக்கத்திலும் அந்தப் பக்கத்திலும் எழுதப்பட்ட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லகைகள் தேவனால் செய்யப்பட்டதாயும், அவைகளிலே பதிந்த எழுத்து தேவனால் எழுதப்பட்ட எழுத்துமாயி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னங்கள் ஆரவாரம் பண்ணுகிறதை யோசுவா கேட்டு, மோசேயை நோக்கி: பாளயத்தில் யுத்தத்தின் இரைச்சல் உண்டாயிருக்கிறது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னங்கள் ஆரவாரம் பண்ணுகிறதை யோசுவா கேட்டு, மோசேயை நோக்கி: பாளயத்தில் யுத்தத்தின் இரைச்சல் உண்டாயிருக்கிறது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மோசே; அது ஜெயதொனியாகிய சத்தமும் அல்ல, அபஜெயதொனியாகிய சத்தமும் அல்ல; பாடலின் சத்தம் எனக்குக் கேட்கிறது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மோசே; அது ஜெயதொனியாகிய சத்தமும் அல்ல, அபஜெயதொனியாகிய சத்தமும் அல்ல; பாடலின் சத்தம் எனக்குக் கேட்கிறது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ாளயத்துக்குச் சமீபித்து, அந்தக் கன்றுக்குட்டியையும் நடனத்தையும் கண்டபோது, மோசே கோபம் மூண்டவனாகி, தன் கையிலே இருந்த பலகைகளை மலையின் அடியிலே எறிந்து உடைத்துப்போட்டு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ாளயத்துக்குச் சமீபித்து, அந்தக் கன்றுக்குட்டியையும் நடனத்தையும் கண்டபோது, மோசே கோபம் மூண்டவனாகி, தன் கையிலே இருந்த பலகைகளை மலையின் அடியிலே எறிந்து உடைத்துப்போட்டு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உண்டுபண்ணின கன்றுக்குட்டியை எடுத்து, அக்கினியில் சுட்டெரித்து, அதைப் பொடியாக அரைத்து, தண்ணீரின்மேல் தூவி, அதை இஸ்ரவேல் புத்திரர் குடிக்கும்படி செய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லைகளில் அவர்களைக் கொன்று போடவும், பூமியின்மேல் இராதபடிக்கு அவர்களை நிர்மூலமாக்கவும், அவர்களுக்குத் தீங்குசெய்யும்பொருட்டே அவர்களைப் புறப்படப்பண்ணினார் என்று எகிப்தியர் சொல்லுவானேன்? உம்முடைய கோபத்தின் உக்கிரத்தை விட்டுத் திரும்பி, உமது ஜனங்களுக்குத் தீங்குசெய்யாதபடிக்கு, அவர்கள்மேல் பரிதாபங்கொள்ள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உண்டுபண்ணின கன்றுக்குட்டியை எடுத்து, அக்கினியில் சுட்டெரித்து, அதைப் பொடியாக அரைத்து, தண்ணீரின்மேல் தூவி, அதை இஸ்ரவேல் புத்திரர் குடிக்கும்படி செய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, மோசே ஆரோனை நோக்கி: நீ இந்த ஜனங்கள்மேல் இந்தப் பெரும்பாதகத்தைச் சுமத்துகிறதற்கு, இவர்கள் உனக்கு என்ன செய்தார்கள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ஆரோன்: என் ஆண்டவனுக்குக் கோபம் மூளாதிருப்பதாக; இது பொல்லாத ஜனம் என்று நீர் அறிந்திருக்கிறீ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ஆரோன்: என் ஆண்டவனுக்குக் கோபம் மூளாதிருப்பதாக; இது பொல்லாத ஜனம் என்று நீர் அறிந்திருக்கிறீ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ர்கள் என்னை நோக்கி: எங்களுக்கு முன்செல்லும் தெய்வங்களை எங்களுக்கு உண்டுபண்ணும்; எகிப்து தேசத்திலிருந்து எங்களை அழைத்துக்கொண்டுவந்த அந்த மோசேக்கு என்ன சம்பவித்ததோ அறியோ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ர்கள் என்னை நோக்கி: எங்களுக்கு முன்செல்லும் தெய்வங்களை எங்களுக்கு உண்டுபண்ணும்; எகிப்து தேசத்திலிருந்து எங்களை அழைத்துக்கொண்டுவந்த அந்த மோசேக்கு என்ன சம்பவித்ததோ அறியோம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நான்: பொன்னுடைமை உடையவர்கள் எவர்களோ அவர்கள் அதைக் கழற்றித் தரக்கடவர்கள் என்றேன்; அவர்கள் அப்படியே செய்தார்கள்; அதை அக்கினியிலே போட்டேன், அதிலிருந்து இந்தக் கன்றுக்குட்டி வந்தத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நான்: பொன்னுடைமை உடையவர்கள் எவர்களோ அவர்கள் அதைக் கழற்றித் தரக்கடவர்கள் என்றேன்; அவர்கள் அப்படியே செய்தார்கள்; அதை அக்கினியிலே போட்டேன், அதிலிருந்து இந்தக் கன்றுக்குட்டி வந்தது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ஜனங்கள் தங்கள் பகைவருக்குள் அவமானப்படத்தக்கதாக ஆரோன் அவர்களை நிர்வாணமாக்கியிருந்தான். அவர்கள் நிர்வாணமாயிருக்கிறதை மோசே கண்ட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ஜனங்கள் தங்கள் பகைவருக்குள் அவமானப்படத்தக்கதாக ஆரோன் அவர்களை நிர்வாணமாக்கியிருந்தான். அவர்கள் நிர்வாணமாயிருக்கிறதை மோசே கண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லைகளில் அவர்களைக் கொன்று போடவும், பூமியின்மேல் இராதபடிக்கு அவர்களை நிர்மூலமாக்கவும், அவர்களுக்குத் தீங்குசெய்யும்பொருட்டே அவர்களைப் புறப்படப்பண்ணினார் என்று எகிப்தியர் சொல்லுவானேன்? உம்முடைய கோபத்தின் உக்கிரத்தை விட்டுத் திரும்பி, உமது ஜனங்களுக்குத் தீங்குசெய்யாதபடிக்கு, அவர்கள்மேல் பரிதாபங்கொள்ள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ாளயத்தின் வாசலில் நின்று: கர்த்தருடைய பட்சத்தில் இருக்கிறவர்கள் யார்? அவர்கள் என்னிடத்தில் சேரக்கடவர்கள் என்றான். அப்பொழுது லேவியின் புத்திரர் எல்லாரும் அவனிடத்தில் கூடிவ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ாளயத்தின் வாசலில் நின்று: கர்த்தருடைய பட்சத்தில் இருக்கிறவர்கள் யார்? அவர்கள் என்னிடத்தில் சேரக்கடவர்கள் என்றான். அப்பொழுது லேவியின் புத்திரர் எல்லாரும் அவனிடத்தில் கூடிவ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அவர்களை நோக்கி: உங்களில் ஒவ்வொருவனும் தன் பட்டயத்தைத் தன் அரையிலே கட்டிக்கொண்டு, பாளயமெங்கும் உள்ளும் புறம்பும் வாசலுக்கு வாசல் போய், ஒவ்வொருவனும் தன்தன் சகோதரனையும் ஒவ்வொருவனும் தன்தன் சிநேகிதனையும் ஒவ்வொருவனும் தன்தன் அயலானையும் கொன்றுபோடக்கடவன் என்று இஸ்ரவேலின் தேவனாகிய கர்த்தர் சொல்லுகிறார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அவர்களை நோக்கி: உங்களில் ஒவ்வொருவனும் தன் பட்டயத்தைத் தன் அரையிலே கட்டிக்கொண்டு, பாளயமெங்கும் உள்ளும் புறம்பும் வாசலுக்கு வாசல் போய், ஒவ்வொருவனும் தன்தன் சகோதரனையும் ஒவ்வொருவனும் தன்தன் சிநேகிதனையும் ஒவ்வொருவனும் தன்தன் அயலானையும் கொன்றுபோடக்கடவன் என்று இஸ்ரவேலின் தேவனாகிய கர்த்தர் சொல்லுகிறார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அவர்களை நோக்கி: உங்களில் ஒவ்வொருவனும் தன் பட்டயத்தைத் தன் அரையிலே கட்டிக்கொண்டு, பாளயமெங்கும் உள்ளும் புறம்பும் வாசலுக்கு வாசல் போய், ஒவ்வொருவனும் தன்தன் சகோதரனையும் ஒவ்வொருவனும் தன்தன் சிநேகிதனையும் ஒவ்வொருவனும் தன்தன் அயலானையும் கொன்றுபோடக்கடவன் என்று இஸ்ரவேலின் தேவனாகிய கர்த்தர் சொல்லுகிறார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லேவியின் புத்திரர் மோசே சொன்னபடியே செய்தார்கள்; அந்நாளில் ஜனங்களில் ஏறக்குறைய மூவாயிரம்பேர் விழ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் இன்றைக்கு உங்களுக்கு ஆசீர்வாதம் அளிக்கும்படி, இன்றைக்கு நீங்கள் அவனவன் தன்தன் மகனுக்கும் சகோதரனுக்கும் விரோதமாயிருக்கிறதினால், கர்த்தருக்கு உங்களைப் பிரதிஷ்டை பண்ணுங்கள் என்று மோசே சொல்லிய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் இன்றைக்கு உங்களுக்கு ஆசீர்வாதம் அளிக்கும்படி, இன்றைக்கு நீங்கள் அவனவன் தன்தன் மகனுக்கும் சகோதரனுக்கும் விரோதமாயிருக்கிறதினால், கர்த்தருக்கு உங்களைப் பிரதிஷ்டை பண்ணுங்கள் என்று மோசே சொல்லிய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றுநாளில் மோசே ஜனங்களை நோக்கி: நீங்கள் மகா பெரிய பாவஞ்செய்தீர்கள்; உங்களுக்காகப் பாவநிவிர்த்தி செய்யக்கூடுமோ என்று அறிய இப்பொழுது நான் கர்த்தரிடத்திற்கு ஏறிப்போகிற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றுநாளில் மோசே ஜனங்களை நோக்கி: நீங்கள் மகா பெரிய பாவஞ்செய்தீர்கள்; உங்களுக்காகப் பாவநிவிர்த்தி செய்யக்கூடுமோ என்று அறிய இப்பொழுது நான் கர்த்தரிடத்திற்கு ஏறிப்போகிற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லைகளில் அவர்களைக் கொன்று போடவும், பூமியின்மேல் இராதபடிக்கு அவர்களை நிர்மூலமாக்கவும், அவர்களுக்குத் தீங்குசெய்யும்பொருட்டே அவர்களைப் புறப்படப்பண்ணினார் என்று எகிப்தியர் சொல்லுவானேன்? உம்முடைய கோபத்தின் உக்கிரத்தை விட்டுத் திரும்பி, உமது ஜனங்களுக்குத் தீங்குசெய்யாதபடிக்கு, அவர்கள்மேல் பரிதாபங்கொள்ள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றுநாளில் மோசே ஜனங்களை நோக்கி: நீங்கள் மகா பெரிய பாவஞ்செய்தீர்கள்; உங்களுக்காகப் பாவநிவிர்த்தி செய்யக்கூடுமோ என்று அறிய இப்பொழுது நான் கர்த்தரிடத்திற்கு ஏறிப்போகிற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ே மோசே கர்த்தரிடத்திற்குத் திரும்பிப்போய்: ஐயோ, இந்த ஜனங்கள் பொன்னினால் தங்களுக்குத் தெய்வங்களை உண்டாக்கி, மகா பெரிய பாவம் செய்திருக்கி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ே மோசே கர்த்தரிடத்திற்குத் திரும்பிப்போய்: ஐயோ, இந்த ஜனங்கள் பொன்னினால் தங்களுக்குத் தெய்வங்களை உண்டாக்கி, மகா பெரிய பாவம் செய்திருக்கி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கிலும், தேவரீர் அவர்கள் பாவத்தை மன்னித்தருளுவீரானால் மன்னித்தருளும்; இல்லாவிட்டால் நீர் எழுதின உம்முடைய புஸ்தகத்திலிருந்து என் பேரைக் கிறுக்கிப்போடு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கிலும், தேவரீர் அவர்கள் பாவத்தை மன்னித்தருளுவீரானால் மன்னித்தருளும்; இல்லாவிட்டால் நீர் எழுதின உம்முடைய புஸ்தகத்திலிருந்து என் பேரைக் கிறுக்கிப்போடு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கர்த்தர் மோசேயை நோக்கி: எனக்கு விரோதமாய்ப் பாவம் செய்தவன் எவனோ, அவன் பேரை என் புஸ்தகத்திலிருந்து கிறுக்கிப்போடு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ொழுது நீ போய், நான் உனக்குச் சொன்ன இடத்துக்கு ஜனங்களை அழைத்துக்கொண்டுபோ; என் தூதனானவர் உனக்குமுன் செல்லுவார்; ஆகிலும், நான் விசாரிக்கும் நாளில் அவர்களுடைய பாவத்தை அவர்களிடத்தில் விசாரிப்பே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ொழுது நீ போய், நான் உனக்குச் சொன்ன இடத்துக்கு ஜனங்களை அழைத்துக்கொண்டுபோ; என் தூதனானவர் உனக்குமுன் செல்லுவார்; ஆகிலும், நான் விசாரிக்கும் நாளில் அவர்களுடைய பாவத்தை அவர்களிடத்தில் விசாரிப்பேன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ொழுது நீ போய், நான் உனக்குச் சொன்ன இடத்துக்கு ஜனங்களை அழைத்துக்கொண்டுபோ; என் தூதனானவர் உனக்குமுன் செல்லுவார்; ஆகிலும், நான் விசாரிக்கும் நாளில் அவர்களுடைய பாவத்தை அவர்களிடத்தில் விசாரிப்பே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ோன் செய்த கன்றுக்குட்டியை ஜனங்கள் செய்வித்ததின் நிமித்தம் கர்த்தர் அவர்களை உபாதி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து தாசராகிய ஆபிரகாமையும் ஈசாக்கையும் இஸ்ரவேலையும் நினைத்தருளும்: உங்கள் சந்ததியை வானத்து நட்சத்திரங்களைப்போலப் பெருகப்பண்ணி, நான் சொன்ன இந்தத் தேசம் முழுவதையும் உங்கள் சந்ததியார் என்றைக்கும் சுதந்தரித்துக்கொள்ளும்படிக்கு, அவர்களுக்குக் கொடுப்பேன் என்று உம்மைக்கொண்டே அவர்களுக்கு ஆணையிட்டுச் சொன்னீரே என்று கெஞ்சிப் பிரார்த்தித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மலையிலிருந்து இறங்கிவரத் தாமதிக்கிறதை ஜனங்கள் கண்டபோது, அவர்கள் ஆரோனிடத்தில் கூட்டங்கூடி, அவனை நோக்கி: எகிப்து தேசத்திலிருந்து எங்களை அழைத்துக் கொண்டுவந்த அந்த மோசேக்கு என்ன சம்பவித்ததோ அறியோம்; ஆதலால் நீர் எழுந்து, எங்களுக்கு முன்செல்லும் தெய்வங்களை எங்களுக்காக உண்டுபண்ணும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மலையிலிருந்து இறங்கிவரத் தாமதிக்கிறதை ஜனங்கள் கண்டபோது, அவர்கள் ஆரோனிடத்தில் கூட்டங்கூடி, அவனை நோக்கி: எகிப்து தேசத்திலிருந்து எங்களை அழைத்துக் கொண்டுவந்த அந்த மோசேக்கு என்ன சம்பவித்ததோ அறியோம்; ஆதலால் நீர் எழுந்து, எங்களுக்கு முன்செல்லும் தெய்வங்களை எங்களுக்காக உண்டுபண்ணும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மலையிலிருந்து இறங்கிவரத் தாமதிக்கிறதை ஜனங்கள் கண்டபோது, அவர்கள் ஆரோனிடத்தில் கூட்டங்கூடி, அவனை நோக்கி: எகிப்து தேசத்திலிருந்து எங்களை அழைத்துக் கொண்டுவந்த அந்த மோசேக்கு என்ன சம்பவித்ததோ அறியோம்; ஆதலால் நீர் எழுந்து, எங்களுக்கு முன்செல்லும் தெய்வங்களை எங்களுக்காக உண்டுபண்ணும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மலையிலிருந்து இறங்கிவரத் தாமதிக்கிறதை ஜனங்கள் கண்டபோது, அவர்கள் ஆரோனிடத்தில் கூட்டங்கூடி, அவனை நோக்கி: எகிப்து தேசத்திலிருந்து எங்களை அழைத்துக் கொண்டுவந்த அந்த மோசேக்கு என்ன சம்பவித்ததோ அறியோம்; ஆதலால் நீர் எழுந்து, எங்களுக்கு முன்செல்லும் தெய்வங்களை எங்களுக்காக உண்டுபண்ணும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ஆரோன்: உங்கள் மனைவிகள் குமாரர் குமாரத்திகளுடைய காதுகளில் இருக்கிற பொன்னணிகளைக் கழற்றி, என்னிடத்தில் கொண்டுவாருங்கள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ஆரோன்: உங்கள் மனைவிகள் குமாரர் குமாரத்திகளுடைய காதுகளில் இருக்கிற பொன்னணிகளைக் கழற்றி, என்னிடத்தில் கொண்டுவாருங்கள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எல்லாரும் தங்கள் காதுகளில் இருந்த பொன்னணிகளைக் கழற்றி, ஆரோனிடத்தில் கொண்டுவந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ையிலிருந்து அவன் அந்தப் பொன்னை வாங்கி, சிற்பக்கருவியினால் கருப்பிடித்து, ஒரு கன்றுக்குட்டியை வார்ப்பித்தான். அப்பொழுது அவர்கள்: இஸ்ரவேலரே, உங்களை எகிப்துதேசத்திலிருந்து அழைத்துக்கொண்டுவந்த உங்கள் தெய்வங்கள் இவைகளே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ையிலிருந்து அவன் அந்தப் பொன்னை வாங்கி, சிற்பக்கருவியினால் கருப்பிடித்து, ஒரு கன்றுக்குட்டியை வார்ப்பித்தான். அப்பொழுது அவர்கள்: இஸ்ரவேலரே, உங்களை எகிப்துதேசத்திலிருந்து அழைத்துக்கொண்டுவந்த உங்கள் தெய்வங்கள் இவைகளே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ையிலிருந்து அவன் அந்தப் பொன்னை வாங்கி, சிற்பக்கருவியினால் கருப்பிடித்து, ஒரு கன்றுக்குட்டியை வார்ப்பித்தான். அப்பொழுது அவர்கள்: இஸ்ரவேலரே, உங்களை எகிப்துதேசத்திலிருந்து அழைத்துக்கொண்டுவந்த உங்கள் தெய்வங்கள் இவைகளே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து தாசராகிய ஆபிரகாமையும் ஈசாக்கையும் இஸ்ரவேலையும் நினைத்தருளும்: உங்கள் சந்ததியை வானத்து நட்சத்திரங்களைப்போலப் பெருகப்பண்ணி, நான் சொன்ன இந்தத் தேசம் முழுவதையும் உங்கள் சந்ததியார் என்றைக்கும் சுதந்தரித்துக்கொள்ளும்படிக்கு, அவர்களுக்குக் கொடுப்பேன் என்று உம்மைக்கொண்டே அவர்களுக்கு ஆணையிட்டுச் சொன்னீரே என்று கெஞ்சிப் பிரார்த்தித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ரோன் அதைப் பார்த்து, அதற்கு முன்பாக ஒரு பலிபீடத்தைக் கட்டி, நாளைக்குக் கர்த்தருக்குப் பண்டிகை என்று கூறி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ரோன் அதைப் பார்த்து, அதற்கு முன்பாக ஒரு பலிபீடத்தைக் கட்டி, நாளைக்குக் கர்த்தருக்குப் பண்டிகை என்று கூறி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நாள் அவர்கள் அதிகாலையில் எழுந்து, சர்வாங்க தகனபலிகளையிட்டு, சமாதானபலிகளைச் செலுத்தினார்கள்; பின்பு, ஜனங்கள் புசிக்கவும் குடிக்கவும் உட்கார்ந்து, விளையாட எழு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நாள் அவர்கள் அதிகாலையில் எழுந்து, சர்வாங்க தகனபலிகளையிட்டு, சமாதானபலிகளைச் செலுத்தினார்கள்; பின்பு, ஜனங்கள் புசிக்கவும் குடிக்கவும் உட்கார்ந்து, விளையாட எழுந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 மோசேயை நோக்கி: நீ இறங்கிப்போ; எகிப்துதேசத்திலிருந்து நீ நடத்திக்கொண்டுவந்த உன் ஜனங்கள் தங்களைக் கெடுத்துக் கொண்ட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 மோசேயை நோக்கி: நீ இறங்கிப்போ; எகிப்துதேசத்திலிருந்து நீ நடத்திக்கொண்டுவந்த உன் ஜனங்கள் தங்களைக் கெடுத்துக் கொண்ட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ுக்கு நான் விதித்த வழியை அவர்கள் சீக்கிரமாய் விட்டு விலகினார்கள்; அவர்கள் தங்களுக்கு ஒரு கன்றுக்குட்டியை வார்ப்பித்து, அதைப் பணிந்துகொண்டு, அதற்குப் பலியிட்டு: இஸ்ரவேலரே, உங்களை எகிப்துதேசத்திலிருந்து அழைத்துக்கொண்டுவந்த உங்கள் தெய்வங்கள் இவைகளே என்று சொன்னார்கள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ுக்கு நான் விதித்த வழியை அவர்கள் சீக்கிரமாய் விட்டு விலகினார்கள்; அவர்கள் தங்களுக்கு ஒரு கன்றுக்குட்டியை வார்ப்பித்து, அதைப் பணிந்துகொண்டு, அதற்குப் பலியிட்டு: இஸ்ரவேலரே, உங்களை எகிப்துதேசத்திலிருந்து அழைத்துக்கொண்டுவந்த உங்கள் தெய்வங்கள் இவைகளே என்று சொன்னார்கள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ுக்கு நான் விதித்த வழியை அவர்கள் சீக்கிரமாய் விட்டு விலகினார்கள்; அவர்கள் தங்களுக்கு ஒரு கன்றுக்குட்டியை வார்ப்பித்து, அதைப் பணிந்துகொண்டு, அதற்குப் பலியிட்டு: இஸ்ரவேலரே, உங்களை எகிப்துதேசத்திலிருந்து அழைத்துக்கொண்டுவந்த உங்கள் தெய்வங்கள் இவைகளே என்று சொன்னார்கள் என்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கர்த்தர் மோசேயை நோக்கி: இந்த ஜனங்களைப் பார்த்தேன்; இவர்கள் வணங்காக்கழுத்துள்ள ஜன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து தாசராகிய ஆபிரகாமையும் ஈசாக்கையும் இஸ்ரவேலையும் நினைத்தருளும்: உங்கள் சந்ததியை வானத்து நட்சத்திரங்களைப்போலப் பெருகப்பண்ணி, நான் சொன்ன இந்தத் தேசம் முழுவதையும் உங்கள் சந்ததியார் என்றைக்கும் சுதந்தரித்துக்கொள்ளும்படிக்கு, அவர்களுக்குக் கொடுப்பேன் என்று உம்மைக்கொண்டே அவர்களுக்கு ஆணையிட்டுச் சொன்னீரே என்று கெஞ்சிப் பிரார்த்தித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என் கோபம் இவர்கள்மேல் மூளவும், நான் இவர்களை அழித்துப்போடவும் நீ என்னை விட்டுவிடு; உன்னை ஒரு பெரிய ஜாதியாக்குவேன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என் கோபம் இவர்கள்மேல் மூளவும், நான் இவர்களை அழித்துப்போடவும் நீ என்னை விட்டுவிடு; உன்னை ஒரு பெரிய ஜாதியாக்குவேன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தன் தேவனாகிய கர்த்தரை நோக்கி: கர்த்தாவே, தேவரீர் மகா பலத்தினாலும் வல்லமையுள்ள கையினாலும் எகிப்து தேசத்திலிருந்து புறப்படப்பண்ணின உம்முடைய ஜனங்களுக்கு விரோதமாக உம்முடைய கோபம் பற்றியெரிவதென்ன?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தன் தேவனாகிய கர்த்தரை நோக்கி: கர்த்தாவே, தேவரீர் மகா பலத்தினாலும் வல்லமையுள்ள கையினாலும் எகிப்து தேசத்திலிருந்து புறப்படப்பண்ணின உம்முடைய ஜனங்களுக்கு விரோதமாக உம்முடைய கோபம் பற்றியெரிவதென்ன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மது தாசராகிய ஆபிரகாமையும் ஈசாக்கையும் இஸ்ரவேலையும் நினைத்தருளும்: உங்கள் சந்ததியை வானத்து நட்சத்திரங்களைப்போலப் பெருகப்பண்ணி, நான் சொன்ன இந்தத் தேசம் முழுவதையும் உங்கள் சந்ததியார் என்றைக்கும் சுதந்தரித்துக்கொள்ளும்படிக்கு, அவர்களுக்குக் கொடுப்பேன் என்று உம்மைக்கொண்டே அவர்களுக்கு ஆணையிட்டுச் சொன்னீரே என்று கெஞ்சிப் பிரார்த்த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தமது ஜனங்களுக்குச் செய்ய நினைத்த தீங்கைச் செய்யாதபடிக்குப் பரிதாபங்கொண்ட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മോശെ തിരിഞ്ഞു പർവ്വതത്തിൽനിന്നു ഇറങ്ങി; സാക്ഷ്യത്തിന്റെ പലക രണ്ടും അവന്റെ കയ്യിൽ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ലക ഇപ്പുറവും അപ്പുറവുമായി ഇരുവശത്തും എഴുതിയത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പലക ദൈവത്തിന്റെ പണിയും പലകയിൽ പതിഞ്ഞ എഴുത്തു ദൈവത്തിന്റെ എഴുത്ത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ജനം ആർത്തുവിളിക്കുന്ന ഘോഷം യോശുവ കേട്ടപ്പോൾ അവൻ മോശെയോടു: പാളയത്തിൽ യുദ്ധഘോഷം ഉണ്ട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തിന്നു അവൻ: ജയിച്ചു ആർക്കുന്നവരുടെ ഘോഷമല്ല, തോറ്റു നിലവിളിക്കുന്നവരുടെ നിലവിളിയുമല്ല, പ്രതിഗാ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വരുടെ ഘോഷമത്രേ ഞാൻ കേൾക്കുന്ന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പാളയത്തിന്നു സമീപിച്ചപ്പോൾ കാളക്കുട്ടിയെയും നൃത്തങ്ങളെയും കണ്ടു അപ്പോൾ മോശെയുടെ കോ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്വലിച്ചു അവൻ പലകകളെ കയ്യിൽനിന്നു എറിഞ്ഞു പർവ്വതത്തിന്റെ അടിവാരത്തുവെച്ചു പൊട്ടി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ർ ഉണ്ടാക്കിയിരുന്ന കാളക്കുട്ടിയെ അവൻ എടുത്തു തീയിൽ ഇട്ടു ചുട്ടു അരെച്ചു പൊടിയാക്കി വെള്ള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ലകളിൽവെച്ചു കൊന്നുകളവാനും ഭൂതലത്തിൽനിന്നു നശിപ്പിപ്പാനും അവരെ ദോഷത്തിന്നായി അവൻ കൊണ്ടുപോ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തറി യിസ്രായേൽമക്കളെ കുട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മോശെ അഹരോനോടു: ഈ ജനത്തിന്മേൽ ഇത്രവലിയ പാപം വരുത്തുവാൻ അവർ നിന്നോടു എന്തു ചെയ്തു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നു അഹരോൻ പറഞ്ഞതു: യജമാനന്റെ കോപം ജ്വലിക്കരുതേ; ഈ ജനം ദോഷത്തിലേക്കു ചാഞ്ഞിരിക്കുന്നതെന്ന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ഞങ്ങൾക്കു മുമ്പായി നടക്കേണ്ടതിന്നു ഒരു ദൈവത്തെ ഉണ്ടാക്കി തരേണം; ഞങ്ങളെ മിസ്രയീംദേശത്തു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 പുരുഷനായ ഈ മോശെക്കു എന്തു ഭവിച്ചു എന്നു ഞങ്ങൾ അറിയുന്നില്ലല്ലോ എന്നു അവർ എന്നോ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ഞാൻ അവരോടു: പൊന്നുള്ളവർ അതു പറിച്ചെടുക്കട്ടെ എന്നു പറഞ്ഞു. അവർ അതു എന്റെ പക്കൽ തന്നു; ഞാൻ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ീയിൽ ഇട്ടു ഈ കാളക്കുട്ടി പുറത്തു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രുടെ വിരോധികൾക്കു മുമ്പാകെ അവർ ഹാസ്യമാകത്തക്കവണ്ണം അഹരോൻ അവരെ അഴിച്ചുവിട്ടു കളകയാൽ ജ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െട്ടഴിഞ്ഞവരായി എന്നു കണ്ടിട്ടു മോശെ പാളയത്തിന്റെ വാതിൽക്കൽ നിന്നുകൊണ്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മിസ്രയീമ്യരെക്കൊണ്ടു പറയിക്കുന്നതു എന്തിന്നു? നിന്റെ ഉഗ്രകോപം വിട്ടുതിരിഞ്ഞു നിന്റെ ജന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യഹോവയുടെ പക്ഷത്തിൽ ഉള്ളവൻ എന്റെ അടുക്കൽ വരട്ടെ എന്നു പറഞ്ഞു. എന്നാറെ ലേവ്യർ എല്ലാവരും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വന്നുകൂ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വൻ അവരോടു: നിങ്ങൾ ഓരോരുത്തൻ താന്താന്റെ വാൾ അരെക്കു കെട്ടി പാളയത്തിൽകൂടി വാതിൽതോറും കട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രോരുത്തൻ താന്താന്റെ സഹോദരനെയും താന്താന്റെ സ്നേഹിതനെയും താന്താന്റെ കൂട്ടുകാരനെയും കൊന്നുകളവ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ങ്ങനെ യിസ്രായേലിന്റെ ദൈവമായ യഹോവ കല്പ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ലേവ്യർ മോശെ പറഞ്ഞതു പോലെ ചെയ്തു അന്നു ഏകദേശം മൂവായിരം പേർ വീണ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യഹോവ ഇന്നു നിങ്ങൾക്കു അനുഗ്രഹം നല്കേണ്ടതിന്നു നിങ്ങൾ ഇന്നു ഓരോരുത്തൻ താന്താന്റെ മക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ന്താന്റെ സഹോദരന്നും വിരോധമായി യഹോവെക്കു നിങ്ങളെ തന്നേ ഏല്പിച്ചുകൊടുപ്പിൻ എന്നു മോശെ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പിറ്റെന്നാൾ മോശെ: നിങ്ങൾ ഒരു മഹാപാപം ചെയ്തിരിക്കുന്നു; ഇപ്പോൾ ഞാൻ യഹോവയുട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യറിച്ചെല്ലും; പക്ഷേ നിങ്ങളുടെ പാപത്തിന്നുവേണ്ടി പ്രായശ്ചിത്തം വരുത്തുവാൻ എനിക്കു ഇടയാ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വാനുള്ള ഈ അനർത്ഥത്തെക്കുറിച്ചു അനുതപ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ങ്ങനെ മോശെ യഹോവയുടെ അടുക്കൽ മടങ്ങിച്ചെന്നു പറഞ്ഞതു എന്തെന്നാൽ: അയ്യോ, ഈ ജനം മഹാപാതകം ചെയ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ന്നുകൊണ്ടു തങ്ങൾക്കു ഒരു ദൈവത്തെ ഉണ്ടാ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എങ്കിലും നീ അവരുടെ പാപം ക്ഷമിക്കേണമേ; അല്ലെങ്കിൽ നീ എഴുതിയ നിന്റെ പുസ്തകത്തിൽനിന്നു എന്റെ പേ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യിച്ചുകളയ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യഹോവ മോശെയോടു: എന്നോടു പാപം ചെയ്തവന്റെ പേർ ഞാൻ എന്റെ പുസ്തകത്തിൽനിന്നു മായ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ആകയാൽ നീ പോയി ഞാൻ നിന്നോടു അരുളിച്ചെയ്ത ദേശത്തേക്കു ജനത്തെ കൂട്ടിക്കൊണ്ടു പോക; എന്റെ ദൂതൻ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ിൽ നടക്കും. എന്നാൽ എന്റെ സന്ദർശനദിവസത്തിൽ ഞാൻ അവരുടെ പാപം അവരുടെമേൽ സന്ദർശിക്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ഹരോൻ ഉണ്ടാക്കിയ കാളക്കുട്ടിയെ ജനം ഉണ്ടാക്കിച്ചതാകകൊണ്ടു യഹോവ അവരെ ദണ്ഡ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ന്റെ ദാസന്മാരായ അബ്രാഹാമിനെയും യിസ്ഹാക്കിനെയും യിസ്രായേലിനെയും ഓർക്കേണമേ. ഞാൻ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മോശെ പർവ്വതത്തിൽനിന്നു ഇറങ്ങിവരുവാൻ താമസിക്കുന്നു എന്നു ജനം കണ്ടപ്പോൾ ജനം അഹരോ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ുകൂടി അവനോടു: നീ എഴുന്നേറ്റു ഞങ്ങളുടെ മുമ്പിൽ നടക്കേണ്ടതിന്നു ഒരു ദൈവത്തെ ഉണ്ടാക്കി തരിക; ഞ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ംദേശത്തുനിന്നു പുറപ്പെടുവിച്ചു കൊണ്ടുവന്ന പുരുഷനായ ഈ മോശെക്കു എന്തു ഭവിച്ചു എന്നു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ില്ല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ഹരോൻ അവരോടു: നിങ്ങളുടെ ഭാര്യമാരുടെയും പുത്രന്മാരുടെയും പുത്രിമാരുടെയും കാതിലെ പൊൻകുണു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ിച്ചു എന്റെ അടുക്കൽ കൊണ്ടുവരു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ജനം ഒക്കെയും തങ്ങളുടെ കാതിൽ നിന്നു പൊൻകുണുക്കു പറിച്ചു അഹരോന്റെ അടുക്കൽ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ൻ അതു അവരുടെ കയ്യിൽനിന്നു വാങ്ങി, ഒരു കൊത്തുളികൊണ്ടു ഭാഷവരുത്തി ഒരു കാളക്കുട്ട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ർത്തുണ്ടാക്കി. അപ്പോൾ അവർ: യിസ്രായേലേ, ഇതു നിന്നെ മിസ്രയീംദേശത്തുനിന്നു കൊണ്ടുവന്ന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ംആ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തിയെ ആകാശത്തിലെ നക്ഷത്രങ്ങളെപ്പോലെ വർദ്ധിപ്പിക്കയും ഞാൻ അരുളിച്ചെയ്ത ഈ ദേശം ഒക്കെയും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ഹരോൻ അതു കണ്ടാറെ അതിന്നു മുമ്പാകെ ഒരു യാഗപീഠം പണിതു: നാളെ യഹോവെക്കു ഒരു ഉത്സവം എന്നു വിള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പിറ്റെന്നാൾ അവർ അതികാലത്തു എഴുന്നേറ്റു ഹോമയാഗങ്ങൾ കഴിച്ചു സമാധാനയാഗങ്ങളും അർപ്പിച്ചു; ജ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ക്ഷിപ്പാനും കുടിപ്പാനും ഇരുന്നു കളിപ്പാൻ എഴുന്നേറ്റ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പ്പോൾ യഹോവ മോശെയോടു: നീ ഇറങ്ങിച്ചെല്ലുക; നീ മിസ്രയീംദേശത്തുനിന്നു കൊണ്ടുവന്ന നിന്റെ ജനം ത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വഷളാ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അവരോടു കല്പിച്ച വഴി അവർ വേഗത്തിൽ വിട്ടുമാറി ഒരു കാളക്കുട്ടിയെ വാർത്തുണ്ടാക്കി നമസ്കര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നു യാഗം കഴിച്ചു: യിസ്രായേലേ, ഇതു നിന്നെ മിസ്രയീംദേശത്തുനിന്നു കൊണ്ടുവന്ന നിന്റെ ദൈവം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യുന്നു എന്ന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ഈ ജനത്തെ നോക്കി, അതു ദുശ്ശാഠ്യമുള്ള ജനം ആകുന്നു എന്ന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തിക്കു കൊടുക്കയും അവർ അതിനെ എന്നേക്കും അവകാശമായി പ്രാപിക്കയും ചെയ്യുമെന്നു നീ നിന്നെക്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ുകൊണ്ടു എന്റെ കോപം അവർക്കു വിരോധമായി ജ്വലിച്ചു ഞാൻ അവരെ ദഹിപ്പിക്കേണ്ടതിന്നു എന്നെ വിടു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ഞാൻ വലിയോരു ജാതിയാക്കും എന്നും യഹോവ മോശെയോട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എന്നാൽ മോശെ തന്റെ ദൈവമായ യഹോവയോടു അപേക്ഷിച്ചു പറഞ്ഞതു: യഹോവേ, നീ മഹാബലംകൊണ്ടും ഭുജവീര്യംകൊണ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ിംദേശത്തുനിന്നു കൊണ്ടുവന്ന നിന്റെ ജനത്തിന്നു വിരോധമായി നിന്റെ കോപം ജ്വലിക്കുന്ന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അവരോടു സത്യംചെയ്ത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പ്പോൾ യഹോവ തന്റെ ജനത്തിന്നു വരുത്തും എന്നു കല്പിച്ച അനർത്ഥത്തെക്കുറിച്ചു അനുത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2026-08-01T10:22:48Z</dcterms:created>
  <dcterms:modified xsi:type="dcterms:W3CDTF">2026-08-01T10:22:48Z</dcterms:modified>
  <dc:title>யாத்திராகமம்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