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presProps" Target="presProps.xml"/>
  <Relationship Id="rId86" Type="http://schemas.openxmlformats.org/officeDocument/2006/relationships/viewProps" Target="viewProps.xml"/>
  <Relationship Id="rId87"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he received them at their hand, and fashioned it with a graving tool, after he had made it a molten calf: and they said, These be your gods, O Israel, which brought you up out of the land of Egyp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he received them at their hand, and fashioned it with a graving tool, after he had made it a molten calf: and they said, These be your gods, O Israel, which brought you up out of the land of Egypt.]]></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when Aaron saw it, he built an altar before it; and Aaron made proclamation, and said, Tomorrow is a feast to the LOR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when Aaron saw it, he built an altar before it; and Aaron made proclamation, and said, Tomorrow is a feast to the LOR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y rose up early on the next day, and offered burnt offerings, and brought peace offerings; and the people sat down to eat and to drink, and rose up to play.]]></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y rose up early on the next day, and offered burnt offerings, and brought peace offerings; and the people sat down to eat and to drink, and rose up to play.]]></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LORD said unto Moses, Go, get you down; for your people, which you brought out of the land of Egypt, have corrupted themselve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LORD said unto Moses, Go, get you down; for your people, which you brought out of the land of Egypt, have corrupted themselve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y have turned aside quickly out of the way which I commanded them: they have made them a molten calf, and have worshipped it, and have sacrificed thereunto, and said, These be your gods, O Israel, which have brought you up out of the land of Egypt.]]></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y have turned aside quickly out of the way which I commanded them: they have made them a molten calf, and have worshipped it, and have sacrificed thereunto, and said, These be your gods, O Israel, which have brought you up out of the land of Egypt.]]></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when the people saw that Moses delayed to come down out of the mount, the people gathered themselves together unto Aaron, and said unto him, Up, make us gods, which shall go before us; for as for this Moses, the man that brought us up out of the land of Egypt, we know not what is become of him.]]></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y have turned aside quickly out of the way which I commanded them: they have made them a molten calf, and have worshipped it, and have sacrificed thereunto, and said, These be your gods, O Israel, which have brought you up out of the land of Egypt.]]></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LORD said unto Moses, I have seen this people, and, behold, it is a stubborn peopl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Now therefore let me alone, that my wrath may wax hot against them, and that I may consume them: and I will make of you a great nation.]]></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Now therefore let me alone, that my wrath may wax hot against them, and that I may consume them: and I will make of you a great nation.]]></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Moses besought the LORD his God, and said, LORD, why does your wrath wax hot against your people, which you have brought forth out of the land of Egypt with great power, and with a mighty han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Moses besought the LORD his God, and said, LORD, why does your wrath wax hot against your people, which you have brought forth out of the land of Egypt with great power, and with a mighty hand?]]></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Moses besought the LORD his God, and said, LORD, why does your wrath wax hot against your people, which you have brought forth out of the land of Egypt with great power, and with a mighty hand?]]></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Wherefore should the Egyptians speak, and say, For mischief did he bring them out, to slay them in the mountains, and to consume them from the face of the earth? Turn from your fierce wrath, and repent of this evil against your peopl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Wherefore should the Egyptians speak, and say, For mischief did he bring them out, to slay them in the mountains, and to consume them from the face of the earth? Turn from your fierce wrath, and repent of this evil against your people.]]></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Wherefore should the Egyptians speak, and say, For mischief did he bring them out, to slay them in the mountains, and to consume them from the face of the earth? Turn from your fierce wrath, and repent of this evil against your people.]]></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when the people saw that Moses delayed to come down out of the mount, the people gathered themselves together unto Aaron, and said unto him, Up, make us gods, which shall go before us; for as for this Moses, the man that brought us up out of the land of Egypt, we know not what is become of him.]]></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Wherefore should the Egyptians speak, and say, For mischief did he bring them out, to slay them in the mountains, and to consume them from the face of the earth? Turn from your fierce wrath, and repent of this evil against your people.]]></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Remember Abraham, Isaac, and Israel, your servants, to whom you sware by yours own self, and said unto them, I will multiply your seed as the stars of heaven, and all this land that I have spoken of will I give unto your seed, and they shall inherit it for ever.]]></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Remember Abraham, Isaac, and Israel, your servants, to whom you sware by yours own self, and said unto them, I will multiply your seed as the stars of heaven, and all this land that I have spoken of will I give unto your seed, and they shall inherit it for ever.]]></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Remember Abraham, Isaac, and Israel, your servants, to whom you sware by yours own self, and said unto them, I will multiply your seed as the stars of heaven, and all this land that I have spoken of will I give unto your seed, and they shall inherit it for ever.]]></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Remember Abraham, Isaac, and Israel, your servants, to whom you sware by yours own self, and said unto them, I will multiply your seed as the stars of heaven, and all this land that I have spoken of will I give unto your seed, and they shall inherit it for ever.]]></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LORD repented of the evil which he thought to do unto his peopl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Moses turned, and went down from the mount, and the two tables of the testimony were in his hand: the tables were written on both their sides; on the one side and on the other were they written.]]></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Moses turned, and went down from the mount, and the two tables of the testimony were in his hand: the tables were written on both their sides; on the one side and on the other were they written.]]></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Moses turned, and went down from the mount, and the two tables of the testimony were in his hand: the tables were written on both their sides; on the one side and on the other were they written.]]></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tables were the work of God, and the writing was the writing of God, graven upon the table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when the people saw that Moses delayed to come down out of the mount, the people gathered themselves together unto Aaron, and said unto him, Up, make us gods, which shall go before us; for as for this Moses, the man that brought us up out of the land of Egypt, we know not what is become of him.]]></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tables were the work of God, and the writing was the writing of God, graven upon the table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when Joshua heard the noise of the people as they shouted, he said unto Moses, There is a noise of war in the camp.]]></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when Joshua heard the noise of the people as they shouted, he said unto Moses, There is a noise of war in the camp.]]></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he said, It is not the voice of them that shout for mastery, neither is it the voice of them that cry for being overcome: but the noise of them that sing do I hear.]]></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he said, It is not the voice of them that shout for mastery, neither is it the voice of them that cry for being overcome: but the noise of them that sing do I hear.]]></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t came to pass, as soon as he came nigh unto the camp, that he saw the calf, and the dancing: and Moses' anger waxed hot, and he cast the tables out of his hands, and brake them beneath the mount.]]></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t came to pass, as soon as he came nigh unto the camp, that he saw the calf, and the dancing: and Moses' anger waxed hot, and he cast the tables out of his hands, and brake them beneath the mount.]]></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he took the calf which they had made, and burnt it in the fire, and ground it to powder, and scattered it upon the water, and made the children of Israel drink of it.]]></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he took the calf which they had made, and burnt it in the fire, and ground it to powder, and scattered it upon the water, and made the children of Israel drink of it.]]></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Moses said unto Aaron, What did this people unto you, that you have brought so great a sin upon them?]]></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when the people saw that Moses delayed to come down out of the mount, the people gathered themselves together unto Aaron, and said unto him, Up, make us gods, which shall go before us; for as for this Moses, the man that brought us up out of the land of Egypt, we know not what is become of him.]]></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Moses said unto Aaron, What did this people unto you, that you have brought so great a sin upon them?]]></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Aaron said, Let not the anger of my lord wax hot: you know the people, that they are set on mischief.]]></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Aaron said, Let not the anger of my lord wax hot: you know the people, that they are set on mischief.]]></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For they said unto me, Make us gods, which shall go before us: for as for this Moses, the man that brought us up out of the land of Egypt, we know not what is become of him.]]></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For they said unto me, Make us gods, which shall go before us: for as for this Moses, the man that brought us up out of the land of Egypt, we know not what is become of him.]]></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I said unto them, Whosoever has any gold, let them break it off. So they gave it me: then I cast it into the fire, and there came out this calf.]]></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I said unto them, Whosoever has any gold, let them break it off. So they gave it me: then I cast it into the fire, and there came out this calf.]]></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I said unto them, Whosoever has any gold, let them break it off. So they gave it me: then I cast it into the fire, and there came out this calf.]]></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when Moses saw that the people were naked; (for Aaron had made them naked unto their shame among their enemies:)]]></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when Moses saw that the people were naked; (for Aaron had made them naked unto their shame among their enemie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aron said unto them, Break off the golden earrings, which are in the ears of your wives, of your sons, and of your daughters, and bring them unto me.]]></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en Moses stood in the gate of the camp, and said, Who is on the LORD's side? let him come unto me. And all the sons of Levi gathered themselves together unto him.]]></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en Moses stood in the gate of the camp, and said, Who is on the LORD's side? let him come unto me. And all the sons of Levi gathered themselves together unto him.]]></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he said unto them, Thus says the LORD God of Israel, Put every man his sword by his side, and go in and out from gate to gate throughout the camp, and slay every man his brother, and every man his companion, and every man his neighbour.]]></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he said unto them, Thus says the LORD God of Israel, Put every man his sword by his side, and go in and out from gate to gate throughout the camp, and slay every man his brother, and every man his companion, and every man his neighbour.]]></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he said unto them, Thus says the LORD God of Israel, Put every man his sword by his side, and go in and out from gate to gate throughout the camp, and slay every man his brother, and every man his companion, and every man his neighbour.]]></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he said unto them, Thus says the LORD God of Israel, Put every man his sword by his side, and go in and out from gate to gate throughout the camp, and slay every man his brother, and every man his companion, and every man his neighbour.]]></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children of Levi did according to the word of Moses: and there fell of the people that day about three thousand men.]]></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children of Levi did according to the word of Moses: and there fell of the people that day about three thousand men.]]></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For Moses had said, Consecrate yourselves today to the LORD, even every man upon his son, and upon his brother; that he may bestow upon you a blessing this day.]]></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For Moses had said, Consecrate yourselves today to the LORD, even every man upon his son, and upon his brother; that he may bestow upon you a blessing this day.]]></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aron said unto them, Break off the golden earrings, which are in the ears of your wives, of your sons, and of your daughters, and bring them unto me.]]></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For Moses had said, Consecrate yourselves today to the LORD, even every man upon his son, and upon his brother; that he may bestow upon you a blessing this day.]]></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it came to pass on the next day, that Moses said unto the people, All of you have sinned a great sin: and now I will go up unto the LORD; possibly I shall make an atonement for your sin.]]></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it came to pass on the next day, that Moses said unto the people, All of you have sinned a great sin: and now I will go up unto the LORD; possibly I shall make an atonement for your sin.]]></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Moses returned unto the LORD, and said, Oh, this people have sinned a great sin, and have made them gods of gold.]]></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Moses returned unto the LORD, and said, Oh, this people have sinned a great sin, and have made them gods of gold.]]></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Yet now, if you will forgive their sin--; and if not, blot me, I pray you, out of your book which you have written.]]></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Yet now, if you will forgive their sin--; and if not, blot me, I pray you, out of your book which you have written.]]></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 LORD said unto Moses, Whosoever has sinned against me, him will I blot out of my book.]]></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 LORD said unto Moses, Whosoever has sinned against me, him will I blot out of my book.]]></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Therefore now go, lead the people unto the place of which I have spoken unto you: behold, mine Angel shall go before you: nevertheless in the day when I visit I will visit their sin upon them.]]></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all the people brake off the golden earrings which were in their ears, and brought them unto Aaron.]]></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Therefore now go, lead the people unto the place of which I have spoken unto you: behold, mine Angel shall go before you: nevertheless in the day when I visit I will visit their sin upon them.]]></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Therefore now go, lead the people unto the place of which I have spoken unto you: behold, mine Angel shall go before you: nevertheless in the day when I visit I will visit their sin upon them.]]></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he LORD plagued the people, because they made the calf, which Aaron mad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he received them at their hand, and fashioned it with a graving tool, after he had made it a molten calf: and they said, These be your gods, O Israel, which brought you up out of the land of Egypt.]]></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17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யாத்திராகமம்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ன்றுக்குட்டியை வார்ப்பித்தான். அப்பொழுது அவர்கள்: இஸ்ரவேலரே, உங்களை எகிப்துதேசத்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த்துக்கொண்டுவந்த உங்கள் தெய்வங்கள் இவைகளே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ஆரோன் அதைப் பார்த்து, அதற்கு முன்பாக ஒரு பலிபீடத்தைக் கட்டி, நாளைக்குக் கர்த்தருக்குப் பண்டி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கூறி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மறுநாள் அவர்கள் அதிகாலையில் எழுந்து, சர்வாங்க தகனபலிகளையிட்டு, சமாதானபலிகளைச் செலுத்தி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பு, ஜனங்கள் புசிக்கவும் குடிக்கவும் உட்கார்ந்து, விளையாட எழு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ப்பொழுது கர்த்தர் மோசேயை நோக்கி: நீ இறங்கிப்போ; எகிப்துதேசத்திலிருந்து நீ நடத்திக்கொண்டுவந்த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 தங்களைக் கெடுத்துக் 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ர்களுக்கு நான் விதித்த வழியை அவர்கள் சீக்கிரமாய் விட்டு விலகினார்கள்; அவர்கள் தங்களுக்கு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ன்றுக்குட்டியை வார்ப்பித்து, அதைப் பணிந்துகொண்டு, அதற்குப் பலியிட்டு: இஸ்ரவேலரே,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மோசே மலையிலிருந்து இறங்கிவரத் தாமதிக்கிறதை ஜனங்கள் கண்டபோது, அவர்கள் ஆரோனிடத்தில் கூட்டங்கூ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கிப்துதேசத்திலிருந்து அழைத்துக்கொண்டுவந்த உங்கள் தெய்வங்கள் இவைகளே என்று சொன்னா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பின்னும் கர்த்தர் மோசேயை நோக்கி: இந்த ஜனங்களைப் பார்த்தேன்; இவர்கள் வணங்காக்கழுத்துள்ள ஜன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ஆகையால் என் கோபம் இவர்கள்மேல் மூளவும், நான் இவர்களை அழித்துப்போடவும் நீ என்னை விட்டுவிடு; உ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பெரிய ஜாதியாக்குவே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மோசே தன் தேவனாகிய கர்த்தரை நோக்கி: கர்த்தாவே, தேவரீர் மகா பலத்தினாலும் வல்லமையுள்ள கையி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கிப்து தேசத்திலிருந்து புறப்படப்பண்ணின உம்முடைய ஜனங்களுக்கு விரோதமாக உம்முடைய கோ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றியெரிவ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மலைகளில் அவர்களைக் கொன்று போடவும், பூமியின்மேல் இராதபடிக்கு அவர்களை நிர்மூலமாக்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த் தீங்குசெய்யும்பொருட்டே அவர்களைப் புறப்படப்பண்ணினார் என்று எகிப்தியர் சொல்லுவா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ம்முடைய கோபத்தின் உக்கிரத்தை விட்டுத் திரும்பி, உமது ஜனங்களுக்குத் தீங்குசெய்யாத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நோக்கி: எகிப்து தேசத்திலிருந்து எங்களை அழைத்துக் கொண்டுவந்த அந்த மோசேக்கு என்ன சம்பவி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மேல் பரிதாபங்கொள்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உமது தாசராகிய ஆபிரகாமையும் ஈசாக்கையும் இஸ்ரவேலையும் நினைத்தருளும்: உங்கள் சந்ததியை வான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சத்திரங்களைப்போலப் பெருகப்பண்ணி, நான் சொன்ன இந்தத் தேசம் முழுவதையும் உங்கள் சந்ததி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க்கும் சுதந்தரித்துக்கொள்ளும்படிக்கு, அவர்களுக்குக் கொடுப்பேன் என்று உம்மைக்கொண்டே அவர்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யிட்டுச் சொன்னீரே என்று கெஞ்சிப் பிரார்த்தி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ப்பொழுது கர்த்தர் தமது ஜனங்களுக்குச் செய்ய நினைத்த தீங்கைச் செய்யாதபடிக்குப் பரிதாபங்கொண்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பின்பு மோசே மலையிலிருந்து இறங்கினான்; சாட்சிப்பலகைகள் இரண்டும் அவன் கையில் இருந்தது; அந்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கைகள் இருபுறமும் எழுதப்பட்டிருந்தது, அவைகள் இந்தப் பக்கத்திலும் அந்தப் பக்கத்தி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தப்பட்டி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ந்தப் பலகைகள் தேவனால் செய்யப்பட்டதாயும், அவைகளிலே பதிந்த எழுத்து தேவனால் எழுத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யோம்; ஆதலால் நீர் எழுந்து, எங்களுக்கு முன்செல்லும் தெய்வங்களை எங்களுக்காக உண்டுபண்ணு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த்துமா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ஜனங்கள் ஆரவாரம் பண்ணுகிறதை யோசுவா கேட்டு, மோசேயை நோக்கி: பாளயத்தில் யுத்தத்தின் இரைச்ச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ண்டாயிருக்கிறது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தற்கு மோசே; அது ஜெயதொனியாகிய சத்தமும் அல்ல, அபஜெயதொனியாகிய சத்தமும் அல்ல; பாடலின் ச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குக் கேட்கிறது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வன் பாளயத்துக்குச் சமீபித்து, அந்தக் கன்றுக்குட்டியையும் நடனத்தையும் கண்டபோது, மோசே கோ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ண்டவனாகி, தன் கையிலே இருந்த பலகைகளை மலையின் அடியிலே எறிந்து உடைத்து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வர்கள் உண்டுபண்ணின கன்றுக்குட்டியை எடுத்து, அக்கினியில் சுட்டெரித்து, அதைப் பொடியாக அ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ண்ணீரின்மேல் தூவி, அதை இஸ்ரவேல் புத்திரர் குடிக்கும்படி செ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பின்பு, மோசே ஆரோனை நோக்கி: நீ இந்த ஜனங்கள்மேல் இந்தப் பெரும்பாதகத்தைச் சுமத்துகிறதற்கு, இ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 என்ன செய்தார்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தற்கு ஆரோன்: என் ஆண்டவனுக்குக் கோபம் மூளாதிருப்பதாக; இது பொல்லாத ஜனம் என்று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ந்தி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இவர்கள் என்னை நோக்கி: எங்களுக்கு முன்செல்லும் தெய்வங்களை எங்களுக்கு உண்டுபண்ணும்; எகி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லிருந்து எங்களை அழைத்துக்கொண்டுவந்த அந்த மோசேக்கு என்ன சம்பவித்ததோ அறியோ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ப்பொழுது நான்: பொன்னுடைமை உடையவர்கள் எவர்களோ அவர்கள் அதைக் கழற்றித் தரக்கடவர்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அப்படியே செய்தார்கள்; அதை அக்கினியிலே போட்டேன், அதிலிருந்து இந்தக் கன்றுக்குட்டி வ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ஜனங்கள் தங்கள் பகைவருக்குள் அவமானப்படத்தக்கதாக ஆரோன் அவர்களை நிர்வாணமாக்கியிருந்தான்.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வாணமாயிருக்கிறதை மோசே 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தற்கு ஆரோன்: உங்கள் மனைவிகள் குமாரர் குமாரத்திகளுடைய காதுகளில் இருக்கிற பொன்னணிகளைக் கழ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பாளயத்தின் வாசலில் நின்று: கர்த்தருடைய பட்சத்தில் இருக்கிறவர்கள் யார்? அவர்கள் என்னி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க்கடவர்கள் என்றான். அப்பொழுது லேவியின் புத்திரர் எல்லாரும் அவனிடத்தில் கூடி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வன் அவர்களை நோக்கி: உங்களில் ஒவ்வொருவனும் தன் பட்டயத்தைத் தன் அரையிலே கட்டி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யமெங்கும் உள்ளும் புறம்பும் வாசலுக்கு வாசல் போய், ஒவ்வொருவனும் தன்தன் சகோதரனையும் ஒவ்வொருவ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தன் சிநேகிதனையும் ஒவ்வொருவனும் தன்தன் அயலானையும் கொன்றுபோடக்கடவன் என்று இஸ்ரவேலின்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சொல்லுகிறா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லேவியின் புத்திரர் மோசே சொன்னபடியே செய்தார்கள்; அந்நாளில் ஜனங்களில் ஏறக்குறைய மூவாயிரம்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கர்த்தர் இன்றைக்கு உங்களுக்கு ஆசீர்வாதம் அளிக்கும்படி, இன்றைக்கு நீங்கள் அவனவன் தன்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னுக்கும் சகோதரனுக்கும் விரோதமாயிருக்கிறதினால், கர்த்தருக்கு உங்களைப் பிரதிஷ்டை பண்ணுங்கள்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டத்தில் கொண்டுவாருங்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சே சொல்லி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மறுநாளில் மோசே ஜனங்களை நோக்கி: நீங்கள் மகா பெரிய பாவஞ்செய்தீர்கள்; உங்களுக்காகப் பாவநிவி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க்கூடுமோ என்று அறிய இப்பொழுது நான் கர்த்தரிடத்திற்கு ஏறிப்போகிறே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ப்படியே மோசே கர்த்தரிடத்திற்குத் திரும்பிப்போய்: ஐயோ, இந்த ஜனங்கள் பொன்னினால் தங்களு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ய்வங்களை உண்டாக்கி, மகா பெரிய பாவம் செய்தி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ஆகிலும், தேவரீர் அவர்கள் பாவத்தை மன்னித்தருளுவீரானால் மன்னித்தருளும்; இல்லாவிட்டால் நீர் எழு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ம்முடைய புஸ்தகத்திலிருந்து என் பேரைக் கிறுக்கிப்போ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ப்பொழுது கர்த்தர் மோசேயை நோக்கி: எனக்கு விரோதமாய்ப் பாவம் செய்தவன் எவனோ, அவன் பேரை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ஸ்தகத்திலிருந்து கிறுக்கிப்போ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இப்பொழுது நீ போய், நான் உனக்குச் சொன்ன இடத்துக்கு ஜனங்களை அழைத்துக்கொண்டுபோ; என் தூதனான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ஜனங்கள் எல்லாரும் தங்கள் காதுகளில் இருந்த பொன்னணிகளைக் கழற்றி, ஆரோனிடத்தில் கொண்டு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முன் செல்லுவார்; ஆகிலும், நான் விசாரிக்கும் நாளில் அவர்களுடைய பாவத்தை அவர்களி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ரிப்பே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ஆரோன் செய்த கன்றுக்குட்டியை ஜனங்கள் செய்வித்ததின் நிமித்தம் கர்த்தர் அவர்களை உபாதி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வர்கள் கையிலிருந்து அவன் அந்தப் பொன்னை வாங்கி, சிற்பக்கருவியினால் கருப்பிடித்து,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2]]></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2026-09-16T19:45:01Z</dcterms:created>
  <dcterms:modified xsi:type="dcterms:W3CDTF">2026-09-16T19:45:01Z</dcterms:modified>
  <dc:title>யாத்திராகமம் : 32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