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ஜனத்தை இலக்கம்பார்த்து, தொகையைத் தாவீதிடத்தில் கொடுத்தான்; இஸ்ரவேலிலெல்லாம் பட்டயம் உருவத்தக்கவர்கள் பதினொருலட்சம்பேரும், யூதாவில் பட்டயம் உருவத்தக்கவர்கள் நாலுலட்சத்து எழுபதினாயிரம்பேரும் இருந்தார்கள்.]]></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னாலும் ராஜாவின் வார்த்தை யோவாபுக்கு அருவருப்பாயிருந்தபடியினால், லேவி பென்யமீன் கோத்திங்களிலுள்ளவர்களை அவர்களுடைய இலக்கத்திற்குட்பட எண்ணாதேபோனான்.]]></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ந்தக் காரியம் தேவனுடைய பார்வைக்கு ஆகாததானபடியினால் அவர் இஸ்ரவேலை வாதித்தார்.]]></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தாவீது தேவனை நோக்கி: நான் இந்தக் காரியத்தைச் செய்ததினால் மிகவும் பாவஞ்செய்தேன்; இப்போதும் உம்முடைய அடியேனின் அக்கிரமத்தை நீக்கிவிடும்; வெகு புத்தியீனமாய்ச் செய்தேன் என்றா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தாவீது தேவனை நோக்கி: நான் இந்தக் காரியத்தைச் செய்ததினால் மிகவும் பாவஞ்செய்தேன்; இப்போதும் உம்முடைய அடியேனின் அக்கிரமத்தை நீக்கிவிடும்; வெகு புத்தியீனமாய்ச் செய்தேன் என்றா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கர்த்தர், தாவீதின் ஞானதிருஷ்டிக்காரனாகிய காத்துடனே பேசி,]]></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 தாவீதினிடத்தில் போய் மூன்று காரியங்களை உனக்கு முன்பாக வைக்கிறேன்; அவைகளில் ஒரு காரியத்தைத் தெரிந்துகொள்; அதை நான் உனக்குச்செய்வேன் என்று கர்த்தர் உரைக்கிறார் என்று சொல் என்றார்.]]></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 தாவீதினிடத்தில் போய் மூன்று காரியங்களை உனக்கு முன்பாக வைக்கிறேன்; அவைகளில் ஒரு காரியத்தைத் தெரிந்துகொள்; அதை நான் உனக்குச்செய்வேன் என்று கர்த்தர் உரைக்கிறார் என்று சொல் என்றார்.]]></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ப்படியே காத் தாவீதினிடத்தில் வந்து, அவனை நோக்கி:]]></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மூன்று வருஷத்துப் பஞ்சமோ? அல்லது உன் பகைஞரின் பட்டயம் உன்னைப் பின்தொடர நீ உன் சத்துருக்களுக்கு முன்பாக முறிந்தோடிப்போகச் செய்யும் மூன்று மாதச் சங்காரமோ? அல்லது மூன்றுநாள் கர்த்தருடைய தூதன் இஸ்ரவேலுடைய எல்லையெங்கும் சங்காரம் உண்டாகும்படி தேசத்தில் நிற்கும் கர்த்தருடைய பட்டயமாகிய கொள்ளை நோயோ? இவைகளில் ஒன்றைத் தெரிந்துகொள் என்று கர்த்தர் உரைக்கிறார். இப்போதும் என்னை அனுப்பினவருக்கு நான் என்ன மறுஉத்தரவு கொண்டுபோகவேண்டும் என்பதை யோசித்துப்பாரும் என்றா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சாத்தான் இஸ்ரவேலுக்கு விரோதமாய் எழும்பி, இஸ்ரவேலைத் தொகையிடுகிறதற்குத் தாவீதை ஏவிவிட்டது.]]></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மூன்று வருஷத்துப் பஞ்சமோ? அல்லது உன் பகைஞரின் பட்டயம் உன்னைப் பின்தொடர நீ உன் சத்துருக்களுக்கு முன்பாக முறிந்தோடிப்போகச் செய்யும் மூன்று மாதச் சங்காரமோ? அல்லது மூன்றுநாள் கர்த்தருடைய தூதன் இஸ்ரவேலுடைய எல்லையெங்கும் சங்காரம் உண்டாகும்படி தேசத்தில் நிற்கும் கர்த்தருடைய பட்டயமாகிய கொள்ளை நோயோ? இவைகளில் ஒன்றைத் தெரிந்துகொள் என்று கர்த்தர் உரைக்கிறார். இப்போதும் என்னை அனுப்பினவருக்கு நான் என்ன மறுஉத்தரவு கொண்டுபோகவேண்டும் என்பதை யோசித்துப்பாரும் என்றா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மூன்று வருஷத்துப் பஞ்சமோ? அல்லது உன் பகைஞரின் பட்டயம் உன்னைப் பின்தொடர நீ உன் சத்துருக்களுக்கு முன்பாக முறிந்தோடிப்போகச் செய்யும் மூன்று மாதச் சங்காரமோ? அல்லது மூன்றுநாள் கர்த்தருடைய தூதன் இஸ்ரவேலுடைய எல்லையெங்கும் சங்காரம் உண்டாகும்படி தேசத்தில் நிற்கும் கர்த்தருடைய பட்டயமாகிய கொள்ளை நோயோ? இவைகளில் ஒன்றைத் தெரிந்துகொள் என்று கர்த்தர் உரைக்கிறார். இப்போதும் என்னை அனுப்பினவருக்கு நான் என்ன மறுஉத்தரவு கொண்டுபோகவேண்டும் என்பதை யோசித்துப்பாரும் என்றான்.]]></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ழுது தாவீது கர்த்தரை நோக்கி: கொடிய இடுக்கணில் அகப்பட்டிருக்கிறேன்; இப்போது நான் கர்த்தருடைய கையிலே விழுவேனாக; அவருடைய இரக்கங்கள் மகா பெரியது; மனுஷர் கையிலே விழாதிருப்பேனாக என்றான்.]]></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ழுது தாவீது கர்த்தரை நோக்கி: கொடிய இடுக்கணில் அகப்பட்டிருக்கிறேன்; இப்போது நான் கர்த்தருடைய கையிலே விழுவேனாக; அவருடைய இரக்கங்கள் மகா பெரியது; மனுஷர் கையிலே விழாதிருப்பேனாக என்றான்.]]></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ஆகையால் கர்த்தர் இஸ்ரவேலிலே கொள்ளைநோயை வரப்பண்ணினார், அதினால் இஸ்ரவேலில் எழுபதினாயிரம்பேர் மடிந்தார்கள்.]]></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எருசலேமையும் அழிக்க தேவன் ஒரு தூதனை அனுப்பினான்; ஆனாலும் ஒருவன் அழிக்கையில் கர்த்தர் பார்த்து, அந்தத் தீங்குக்கு மனஸ்தாபப்பட்டு, சங்கரிக்கிற தூதனை நோக்கி: போதும்; இப்போது உன் கையை நிறுத்து என்றார்; கர்த்தருடைய தூதன் எபூசியனாகிய ஒர்னானின் களத்தண்டையிலே நின்றான்.]]></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எருசலேமையும் அழிக்க தேவன் ஒரு தூதனை அனுப்பினான்; ஆனாலும் ஒருவன் அழிக்கையில் கர்த்தர் பார்த்து, அந்தத் தீங்குக்கு மனஸ்தாபப்பட்டு, சங்கரிக்கிற தூதனை நோக்கி: போதும்; இப்போது உன் கையை நிறுத்து என்றார்; கர்த்தருடைய தூதன் எபூசியனாகிய ஒர்னானின் களத்தண்டையிலே நின்றா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எருசலேமையும் அழிக்க தேவன் ஒரு தூதனை அனுப்பினான்; ஆனாலும் ஒருவன் அழிக்கையில் கர்த்தர் பார்த்து, அந்தத் தீங்குக்கு மனஸ்தாபப்பட்டு, சங்கரிக்கிற தூதனை நோக்கி: போதும்; இப்போது உன் கையை நிறுத்து என்றார்; கர்த்தருடைய தூதன் எபூசியனாகிய ஒர்னானின் களத்தண்டையிலே நின்றான்.]]></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தாவீது தன் கண்களை ஏறெடுத்து, பூமிக்கும் வானத்திற்கும் நடுவே நிற்கிற கர்த்தருடைய தூதன் உருவின பட்டயத்தைத் தன் கையில் பிடித்து, அதை எருசலேமின்மேல் நீட்டியிருக்கக் கண்டான்; அப்பொழுது தாவீதும் மூப்பர்களும் இரட்டுப் போர்த்துக்கொண்டு முகங்குப்புற விழுந்தார்க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தாவீது தன் கண்களை ஏறெடுத்து, பூமிக்கும் வானத்திற்கும் நடுவே நிற்கிற கர்த்தருடைய தூதன் உருவின பட்டயத்தைத் தன் கையில் பிடித்து, அதை எருசலேமின்மேல் நீட்டியிருக்கக் கண்டான்; அப்பொழுது தாவீதும் மூப்பர்களும் இரட்டுப் போர்த்துக்கொண்டு முகங்குப்புற விழுந்தா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டியே தாவீது யோவாபையும், ஜனத்தின் சேர்வைக்காரரையும் நோக்கி: நீங்கள் போய், பெயெர்செபாதொடங்கித் தாண்மட்டும் இருக்கிற இஸ்ரவேலை எண்ணி, அவர்கள் இலக்கத்தை நான் அறியும்படிக்கு, என்னிடத்தில் கொண்டுவாருங்கள் என்றான்.]]></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தாவீது தேவனை நோக்கி: ஜனத்தை எண்ணச் சொன்னவன் நான் அல்லவோ? நான்தான் பாவஞ்செய்தேன்; பொல்லாப்பு நடப்பித்தேன்; இந்த ஆடுகள் என்ன செய்தது? என் தேவனாகிய கர்த்தாவே, வாதிக்கும்படி உம்முடைய கரம் உம்முடைய ஜனத்திற்கு விரோதமாயிராமல், எனக்கும் என் தகப்பன் வீட்டிற்கும் விரோதமாயிருப்பதாக என்றான்.]]></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தாவீது தேவனை நோக்கி: ஜனத்தை எண்ணச் சொன்னவன் நான் அல்லவோ? நான்தான் பாவஞ்செய்தேன்; பொல்லாப்பு நடப்பித்தேன்; இந்த ஆடுகள் என்ன செய்தது? என் தேவனாகிய கர்த்தாவே, வாதிக்கும்படி உம்முடைய கரம் உம்முடைய ஜனத்திற்கு விரோதமாயிராமல், எனக்கும் என் தகப்பன் வீட்டிற்கும் விரோதமாயிருப்பதாக என்றா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ப்பொழுது எபூசியனாகிய ஒர்னானின் களத்திலே கர்த்தருக்கு ஒரு பலிபீடத்தை உண்டாக்கும்படி, தாவீது அங்கே போகவேண்டுமென்று தாவீதுக்குச் சொல் என்று கர்த்தருடைய தூதன் காத்துக்குக் கட்டளையிட்டா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ப்பொழுது எபூசியனாகிய ஒர்னானின் களத்திலே கர்த்தருக்கு ஒரு பலிபீடத்தை உண்டாக்கும்படி, தாவீது அங்கே போகவேண்டுமென்று தாவீதுக்குச் சொல் என்று கர்த்தருடைய தூதன் காத்துக்குக் கட்டளையிட்டா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ப்படியே தாவீது கர்த்தரின் நாமத்திலே காத் சொன்ன வார்த்தையின்படியே போனா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ஒர்னான் திரும்பிப்பார்த்தான்; அவனும் அவனோடிருக்கிற அவனுடைய நாலு குமாரரும் அந்த தேவதூதனைக் கண்டு ஒளித்துக்கொண்டார்கள்; ஒர்னான் போரடித்துக்கொண்டிருந்தா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ஒர்னான் திரும்பிப்பார்த்தான்; அவனும் அவனோடிருக்கிற அவனுடைய நாலு குமாரரும் அந்த தேவதூதனைக் கண்டு ஒளித்துக்கொண்டார்கள்; ஒர்னான் போரடித்துக்கொண்டிருந்தா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தாவீது ஒர்னானிடத்தில் வந்தபோது ஒர்னான் கவனித்துத் தாவீதைப் பார்த்து, அவன் களத்திலிருந்து புறப்பட்டுவந்து, தரைமட்டும் குனிந்து தாவீதை வணங்கினான்.]]></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தாவீது ஒர்னானிடத்தில் வந்தபோது ஒர்னான் கவனித்துத் தாவீதைப் பார்த்து, அவன் களத்திலிருந்து புறப்பட்டுவந்து, தரைமட்டும் குனிந்து தாவீதை வணங்கினான்.]]></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ப்பொழுது தாவீது ஒர்னானை நோக்கி: இந்தக் களத்தின் நிலத்திலே நான் கர்த்தருக்கு ஒரு பலிபீடத்தைக் கட்டும்படிக்கு அதை எனக்குக் கொடு; ஜனத்தைவிட்டு நிறுத்தப்பட, எனக்கு அதைப் பெறும் விலைக்குக் கொடு என்றான்.]]></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டியே தாவீது யோவாபையும், ஜனத்தின் சேர்வைக்காரரையும் நோக்கி: நீங்கள் போய், பெயெர்செபாதொடங்கித் தாண்மட்டும் இருக்கிற இஸ்ரவேலை எண்ணி, அவர்கள் இலக்கத்தை நான் அறியும்படிக்கு, என்னிடத்தில் கொண்டுவாருங்கள் என்றா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ப்பொழுது தாவீது ஒர்னானை நோக்கி: இந்தக் களத்தின் நிலத்திலே நான் கர்த்தருக்கு ஒரு பலிபீடத்தைக் கட்டும்படிக்கு அதை எனக்குக் கொடு; ஜனத்தைவிட்டு நிறுத்தப்பட, எனக்கு அதைப் பெறும் விலைக்குக் கொடு என்றான்.]]></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ஒர்னான் தாவீதை நோக்கி: ராஜாவாகிய என் ஆண்டவன் அதை வாங்கிக்கொண்டு, தம்முடைய பார்வைக்கு நலமானபடி செய்வாராக; இதோ, சர்வாங்கதகனங்களுக்கு மாடுகளும், விறகுக்குப் போரடிக்கிற உருளைகளும், போஜனபலிக்குக் கோதுமையும் ஆகிய யாவையும் கொடுக்கிறேன் என்றா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ஒர்னான் தாவீதை நோக்கி: ராஜாவாகிய என் ஆண்டவன் அதை வாங்கிக்கொண்டு, தம்முடைய பார்வைக்கு நலமானபடி செய்வாராக; இதோ, சர்வாங்கதகனங்களுக்கு மாடுகளும், விறகுக்குப் போரடிக்கிற உருளைகளும், போஜனபலிக்குக் கோதுமையும் ஆகிய யாவையும் கொடுக்கிறேன் என்றான்.]]></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ஒர்னான் தாவீதை நோக்கி: ராஜாவாகிய என் ஆண்டவன் அதை வாங்கிக்கொண்டு, தம்முடைய பார்வைக்கு நலமானபடி செய்வாராக; இதோ, சர்வாங்கதகனங்களுக்கு மாடுகளும், விறகுக்குப் போரடிக்கிற உருளைகளும், போஜனபலிக்குக் கோதுமையும் ஆகிய யாவையும் கொடுக்கிறேன் என்றான்.]]></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தற்குத் தாவீதுராஜா ஒர்னானை நோக்கி: அப்படியல்ல, நான் உன்னுடையதை இலவசமாய் வாங்கி, கர்த்தருக்குச் சர்வாங்க தகனத்தைப் பலியிடாமல், அதை பெறும் விலைக்கு வாங்குவேன் என்று சொல்லி,]]></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தற்குத் தாவீதுராஜா ஒர்னானை நோக்கி: அப்படியல்ல, நான் உன்னுடையதை இலவசமாய் வாங்கி, கர்த்தருக்குச் சர்வாங்க தகனத்தைப் பலியிடாமல், அதை பெறும் விலைக்கு வாங்குவேன் என்று சொல்லி,]]></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தாவீது அந்த நிலத்திற்கு அறுநூறு சேக்கல் நிறைபொன்னை ஒர்னானுக்குக்குக் கொடுத்து,]]></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ங்கே கர்த்தருக்கு ஒரு பலிபீடத்தைக் கட்டி, சர்வாங்க தகனபலிகளையும் சமாதான பலிகளையும் செலுத்தி, கர்த்தரை நோக்கி விண்ணப்பம்பண்ணினான்; அப்பொழுது அவர் வானத்திலிருந்து சர்வாங்க தகனபலிபீடத்தின்மேல் இறங்கின அக்கினியில் அவனுக்கு மறுஉத்தரவு கொடுத்ததுமல்லாமல்,]]></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ங்கே கர்த்தருக்கு ஒரு பலிபீடத்தைக் கட்டி, சர்வாங்க தகனபலிகளையும் சமாதான பலிகளையும் செலுத்தி, கர்த்தரை நோக்கி விண்ணப்பம்பண்ணினான்; அப்பொழுது அவர் வானத்திலிருந்து சர்வாங்க தகனபலிபீடத்தின்மேல் இறங்கின அக்கினியில் அவனுக்கு மறுஉத்தரவு கொடுத்ததுமல்லாமல்,]]></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தேவதூதன் தன்னுடைய பட்டயத்தை உறையிலே திரும்பப் போடவேண்டும் என்று கர்த்தர் அவனுக்குச் சொன்னார்.]]></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யோவாப் கர்த்தருடைய ஜனங்கள் இப்போது இருக்கிறதைப்பார்க்கிலும் நூறத்தனையாய் அவர் வர்த்திக்கப்பண்ணுவாராக; ஆனாலும் ராஜாவாகிய என் ஆண்டவனே, அவர்களெல்லாரும் என் ஆண்டவனின் சேவகரல்லவா? என் ஆண்டவன் இதை விசாரிப்பானேன்? இஸ்ரவேலின்மேல் குற்றமுண்டாக இது நடக்கவேண்டியது என்ன என்றான்.]]></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எபூசியனாகிய ஒர்னானின் களத்திலே கர்த்தர் தனக்கு உத்தரவு அருளினதைத் தாவீது அக்காலத்திலே, கண்டு அங்கேதானே பலியிட்டான்.]]></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எபூசியனாகிய ஒர்னானின் களத்திலே கர்த்தர் தனக்கு உத்தரவு அருளினதைத் தாவீது அக்காலத்திலே, கண்டு அங்கேதானே பலியிட்டான்.]]></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மோசே வனாந்தரத்தில் உண்டாக்கின கர்த்தருடைய வாசஸ்தலமும் சர்வாங்க தகனபலிபீடமும் அக்காலத்திலே கிபியோனின் மேட்டில் இருந்தது.]]></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மோசே வனாந்தரத்தில் உண்டாக்கின கர்த்தருடைய வாசஸ்தலமும் சர்வாங்க தகனபலிபீடமும் அக்காலத்திலே கிபியோனின் மேட்டில் இருந்தது.]]></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தாவீது கர்த்தருடைய தூதனின் பட்டயத்திற்குப் பயந்திருந்தபடியால், அவன் தேவசந்நிதியில் போய் விசாரிக்கக் கூடாதிருந்தது.]]></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ழுது யோவாப் கர்த்தருடைய ஜனங்கள் இப்போது இருக்கிறதைப்பார்க்கிலும் நூறத்தனையாய் அவர் வர்த்திக்கப்பண்ணுவாராக; ஆனாலும் ராஜாவாகிய என் ஆண்டவனே, அவர்களெல்லாரும் என் ஆண்டவனின் சேவகரல்லவா? என் ஆண்டவன் இதை விசாரிப்பானேன்? இஸ்ரவேலின்மேல் குற்றமுண்டாக இது நடக்கவேண்டியது என்ன என்றா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யோவாப் அப்படிச் சொல்லியும், ராஜாவின் வார்த்தை மேலிட்டபடியினால், யோவாப் புறப்பட்டு, இஸ்ரவேல் எங்கும் சுற்றித்திரிந்து எருசலேமுக்கு வந்து,]]></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யோவாப் அப்படிச் சொல்லியும், ராஜாவின் வார்த்தை மேலிட்டபடியினால், யோவாப் புறப்பட்டு, இஸ்ரவேல் எங்கும் சுற்றித்திரிந்து எருசலேமுக்கு வந்து,]]></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ஜனத்தை இலக்கம்பார்த்து, தொகையைத் தாவீதிடத்தில் கொடுத்தான்; இஸ்ரவேலிலெல்லாம் பட்டயம் உருவத்தக்கவர்கள் பதினொருலட்சம்பேரும், யூதாவில் பட்டயம் உருவத்தக்கவர்கள் நாலுலட்சத்து எழுபதினாயிரம்பேரும் இருந்தார்கள்.]]></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634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૧ કાળવૃત્તાંત :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ઇસ્રાએલમાં 11,00,000 અને યહૂદિયામાં તે 4,70,000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યોઆબને રાજાની આજ્ઞા એટલી અણગમતી લાગી હતી કે તેણે લેવીની અને બિન્યામીનની ગણતરી જ કરી ન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આ બધી કાર્યવાહીથી દેવ નારાજ થયા અને તેથી તેણે ઇસ્રાયેલને શિક્ષા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એટલે દાઉદે દેવને કહ્યું, “આમ કરવામાં મેં ઘોર પાપ કર્યું છે, પણ હવે આ સેવકનો દોષ કૃપા કરીને માફ]]></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 આ કામ માટે મેં ઘોર અપરાધ કર્યો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તેથી યહોવાએ દાઉદના પ્રબોધક ગાદને કહ્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જા, અને દાઉદને કહે, ‘યહોવા આ મુજબ જણાવે છે: હું તારી સમક્ષ ત્રણ વસ્તુ રજૂ કરું છું. તું ગમે 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એક પસંદ કર, અને જે તું પસંદ કરે તે પ્રમાણે હું ક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ગાદ દાઉદ પાસે ગયો અને યહોવાએ જે કહ્યું, “તે જણાવ્યું. અને પૂછયું, ‘તું શું પસંદ કરે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ત્રણ વરસનો દુકાળ પડે. અથવા ત્રણ મહિના સુધી દુશ્મનો તરવાર લઇને તારો પીછો પકડી તને હેરાન કરે, અથ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પછી શેતાન ઇસ્રાએલીઓ સામે લડવા તૈયાર થયો. તેણે દાઉદને વસ્તી ગણતરી કરવા ભડકા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રણ દિવસ સુધી યહોવાની તરવાર કામે લાગે, સમગ્ર દેશમાં રોગચાળો ફાટી નીકળે અને યહોવાનો દૂત આખા]]></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ઇસ્રાએલમાં વિનાશ કરતો ફરે.’ હવે તું વિચાર કરીને કહે, કે મને મોકલનાર માટે શો જવાબ આપ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એટલે દાઉદે ગાદને કહ્યું, “હું ભારે મુશ્કેલીમાં આવી પડ્યો છું, પણ હું માણસોના હાથમાં પડવા કર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 યહોવાના હાથમાં પડું એ વધારે સારું છે, કારણ, તે અનંત કૃપાળુ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આથી યહોવાએ ઇસ્રાએલમાં રોગચાળો મોકલ્યો અને 70,000 ઇસ્રાએલીઓ મૃત્યુ પામ્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પછી દેવે યરૂશાલેમનો નાશ કરવા એક દેવદૂતને મોકલ્યો, પણ તે નાશ કરવાની અણી પર હતો ત્યારે યહોવાને દ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વી અને તેણે કહ્યું, “બસ કર, બહુ થયું, હવે તારો હાથ પાછો ખેંચી લે.” એ વખતે યહોવાનો દૂત યબૂસી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ઓર્નાનની ખળી પાસે ઉભો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દાઉદે પર નજર કરીને જોયું તો યહોવાનો દૂત આકાશ અને પૃથ્વી વચ્ચે ઉઘાડી ખેંચેલી તરવાર લઇને યરૂશાલે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રફ પોતાના હાથ લંબાવી ઊભો હતો. કંતાન પહેરેલા દાઉદ અને વડીલોએ ભૂમિ પર લાંબા થઇને પ્રણામ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આથી દાઉદે યોઆબને અને લશ્કરી વડા અધિકારીઓને કહ્યું, “જાઓ અને બેર-શેબાથી દાન સુધી સમગ્ર ઇસ્રાએલ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અને દાઉદે દેવને પ્રાર્થના કરી, “વસતી ગણતરીનો હુકમ આપીને મેં પાપ કર્યુ છે. આ ઘેટાઁઓએ શું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છે? હે યહોવા મારા દેવ, મારો અને મારા કુટુંબનો નાશ કરો, પણ તમારા લોકોનો નાશ ન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ત્યારબાદ યહોવાના દૂતે ગાદને કહ્યું કે, “તું દાઉદને જઇને કહે કે, યબૂસી ઓર્નાનના ખળામાં યહોવા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જવા એક વેદી બાંધે.”]]></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યહોવાને નામે ગાદે જે કહ્યું હતું તે મુજબ દાઉદ ચાલી નીકળ્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ઓર્નાને પાછું વળીને જોતાં દેવદૂતને જોયો. તેના પુત્રો નાસી ગયા અને છુપાઇ ગયા, પણ ઓર્નાન ઘઉં ઝૂડ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રહ્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જ્યારે ઓર્નાને દાઉદને આવતો જોયો, ત્યારે તે ખળીમાંથી બહાર આવ્યો અને તેણે દાઉદને સાષ્ટાંગ દંડવ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રણામ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દાઉદે તેને કહ્યું, “તું મને તારી ખળીની જગ્યા આપ જેથી હું યહોવાને માટે યજ્ઞવેદી બાંધુ. તો 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સ્તી ગણતરી કરો. અને પછી આવીને જણાવો કે, મારી પ્રજાની વસ્તી કેટલી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લોકોમાં ફેલાયેલો રોગચાળો બંધ થશે. હું તને એની પૂરેપૂરી કિંમત ચૂકવી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ઓર્નાને કહ્યું, “લઇ લો, અને આપ મુરબ્બીને જેમ ઠીક લાગે તેમ તેનું કરો. આ બળદોનું પણ દહનાર્પણ કર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 ઝૂડવાના પાટિયા ઇંધણ તરીકે વાપરજો અને આ ઘઉંને ખાદ્યાર્પણ તરીકે ચઢાવજો. હું બધું જ આપને સોંપી દઉં]]></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પણ રાજા દાઉદે ઓર્નાનને કહ્યું, “ના પૂરી કિંમતે હું તે ખરીદીશ. યહોવાને અર્પણ કરવા માટે તારું 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છે તે હું મફત લઇ શકું નહિ. જેની કિંમત મેં ચૂકવી નથી તેનું અર્પણ હું તેમને નહિ ચઢા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પછી દાઉદે ઓર્નાનને એ જમીનના માટે 15 પૌન્ડ સોનું આપ્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અને ત્યાં યહોવાને માટે તેણે વેદી બાંધી અને તેના પર તેણે દહનાર્પણ કર્યુ. તેણે તેની પર શાઁત્યર્પ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યુ અને યહોવાનું આવાહન કર્યું. વેદી પર અગ્નિ ઉતારીને યહોવાએ તેને જવાબ આપ્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યહોવાએ દૂતને તરવાર મ્યાન કરવા કહ્યું અને દૂતે તે પ્રમાણે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પરંતુ યોઆબે વાંધો લેતા જણાવ્યું, “યહોવા પ્રજાની વસ્તીને બમણી કરે તોયે, એ બધા આપ નામદારના સેવકો 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જ્યારે દાઉદે જોયું કે ઓર્નાનના ખળીમાં યહોવાએ તેની પ્રાર્થનાનો જવાબ આપ્યો છે, ત્યારે તેણે ત્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યજ્ઞ અર્પ્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એ વખતે મૂસાએ વગડામાં બનાવેલો યહોવાનો પવિત્ર મંડપ અને દહનાર્પણની વેદી હજી ગિબયોનના ઉચ્ચસ્થાન પ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પરંતુ યહોવાના દૂતની તરવારનો દાઉદને એટલો બધો ડર લાગતો હતો કે યહોવાને દર્શને પણ જઇ શકતો ન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નથી? આપ શા માટે ઇસ્રાએલને દોષી ઠરાવવા ચાહો છો? અને તમે ઇસ્રાએલને અપરાધી શા માટે ઠેરવો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પરંતુ રાજાની આજ્ઞા આગળ યોઆબનું કાંઇ ચાલ્યુ નહિ. સમગ્ર ઇસ્રાએલ દેશમાં ફરીને તે યરૂશાલેમ પા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ફ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યોઓબે વસતી ગણતરીના આંકડા દાઉદને આપ્યા; લશ્કરમાં જોડાઇ શકે, ને શસ્ત્ર ચલાવી શકે તેવા પુખ્ત માણ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1]]></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2026-09-05T22:25:47Z</dcterms:created>
  <dcterms:modified xsi:type="dcterms:W3CDTF">2026-09-05T22:25:47Z</dcterms:modified>
  <dc:title>૧ કાળવૃત્તાંત : 21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