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77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ை என் கண்மணி போல் நான் கா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ு நாமம் தந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ழாக்கும் கொள்ளை நோய்க்கு உன்னை கா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ிமையாய் காத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செட்டையின் கீழ் அடைக்கலப்படுத்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ோட்டையாய் காத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கலில் பறக்கும் அம்பிற்க்கு உ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டுவித்து காத்துக் கொள்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ொலாப்பு உனக்கு நேரிடாமல் பார்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ையை காத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ீழாக்காமல் உன்னை மேலாக்க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ை நான் அபிஷேக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லாக்காமல் உன்னை தலையாக்க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ு நாமம் தந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ையை பெரிதாக்கி விஸ்திகரி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ை நான் உயர்த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றவாமல் என்றும் நான் உன்னோடு இரு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யை போல் பரிபால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2026-07-30T17:10:48Z</dcterms:created>
  <dcterms:modified xsi:type="dcterms:W3CDTF">2026-07-30T17:10:48Z</dcterms:modified>
  <dc:title>துதிப் பாடல்கள் : 1083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