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for a faith that will not shrink, 
Though pressed by every foe ; 
That will not tremble on the brink 
Of any earthly woe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at will not murmur or complain 
Beneath the chastening rod ; 
But in the hour of grief or pain 
Will lean upon its God :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faith that shines more bright and clear 
When tempests rage without ; 
That when in danger knows no fear, 
In darkness feels no doubt----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faith that keeps the narrow way 
Till life's last spark is fled, 
And with a pure and heavenly ray 
Lights up the dying be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ord, give us such a faith as this, 
And then, whate'er may come, 
We'll taste, e'en here, the hallowed bliss 
Of our eternal hom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2026-07-30T22:06:53Z</dcterms:created>
  <dcterms:modified xsi:type="dcterms:W3CDTF">2026-07-30T22:06:53Z</dcterms:modified>
  <dc:title>Hymn : 327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