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answered and spoke unto those that stood before him, saying, Take away the filthy garments from him. And unto him he said, Behold, I have caused yours iniquity to pass from you, and I will clothe you with change of raiment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said, Let them set a fair turban upon his head. So they set a fair turban upon his head, and clothed him with garments. And the angel of the LORD stood by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said, Let them set a fair turban upon his head. So they set a fair turban upon his head, and clothed him with garments. And the angel of the LORD stood by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angel of the LORD protested unto Joshua, saying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ays the LORD of hosts; If you will walk in my ways, and if you will keep my charge, then you shall also judge my house, and shall also keep my courts, and I will give you places to walk among these that stand by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ays the LORD of hosts; If you will walk in my ways, and if you will keep my charge, then you shall also judge my house, and shall also keep my courts, and I will give you places to walk among these that stand by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us says the LORD of hosts; If you will walk in my ways, and if you will keep my charge, then you shall also judge my house, and shall also keep my courts, and I will give you places to walk among these that stand by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 now, O Joshua the high priest, you, and your fellows that sit before you: for they are men wondered at: for, behold, I will bring forth my servant the BRANCH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 now, O Joshua the high priest, you, and your fellows that sit before you: for they are men wondered at: for, behold, I will bring forth my servant the BRANCH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ar now, O Joshua the high priest, you, and your fellows that sit before you: for they are men wondered at: for, behold, I will bring forth my servant the BRANCH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e showed me Joshua the high priest standing before the angel of the LORD, and Satan standing at his right hand to resist him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behold the stone that I have laid before Joshua; upon one stone shall be seven eyes: behold, I will engrave the graving thereof, says the LORD of hosts, and I will remove the iniquity of that land in one day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behold the stone that I have laid before Joshua; upon one stone shall be seven eyes: behold, I will engrave the graving thereof, says the LORD of hosts, and I will remove the iniquity of that land in one day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behold the stone that I have laid before Joshua; upon one stone shall be seven eyes: behold, I will engrave the graving thereof, says the LORD of hosts, and I will remove the iniquity of that land in one day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at day, says the LORD of hosts, shall all of you call every man his neighbour under the vine and under the fig tree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at day, says the LORD of hosts, shall all of you call every man his neighbour under the vine and under the fig tree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he showed me Joshua the high priest standing before the angel of the LORD, and Satan standing at his right hand to resist him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The LORD rebuke you, O Satan; even the LORD that has chosen Jerusalem rebuke you: is not this a brand plucked out of the fire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The LORD rebuke you, O Satan; even the LORD that has chosen Jerusalem rebuke you: is not this a brand plucked out of the fire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LORD said unto Satan, The LORD rebuke you, O Satan; even the LORD that has chosen Jerusalem rebuke you: is not this a brand plucked out of the fire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Joshua was clothed with filthy garments, and stood before the angel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answered and spoke unto those that stood before him, saying, Take away the filthy garments from him. And unto him he said, Behold, I have caused yours iniquity to pass from you, and I will clothe you with change of raiment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answered and spoke unto those that stood before him, saying, Take away the filthy garments from him. And unto him he said, Behold, I have caused yours iniquity to pass from you, and I will clothe you with change of raiment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க்குச் சிறந்த வஸ்திரங்களைத் தரிப்பித்தேன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ிரசின்மேல் சுத்தமான பாகையை வைப்பார்களாக என்றார்; அப்பொழுது சுத்தமான பாகையை அவன் சிரசின்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ைத்து, அவனுக்கு வஸ்திரங்களைத் தரிப்பித்தார்கள். கர்த்தருடைய தூதன் அங்கே நி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ுடைய தூதன் யோசுவாவுக்குச் சாட்சியாக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ேனைகளின் கர்த்தர் உரைக்கிறது என்னவென்றால்: நீ என் வழிகளில் நடந்து என் காவலைக் காத்தால், நீ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லயத்தில் நியாயம் விசாரிப்பாய்; என் பிராகாரங்களையும் காவல்காப்பாய்; இங்கே நிற்கிறவர்களுக்குள்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லாவுகிறதற்கு இடம் நான் உனக்குக் கட்டளையிட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ோதும், பிரதான ஆசாரியனாகிய யோசுவாவே, நீ கேள்; உனக்கு முன்பாக உட்கார்ந்திருக்கிற உன் தோழ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்கக்கடவர்கள்; இவர்கள் அடையாளமாயிருக்கிற புருஷர்; இதோ, கிளை என்னப்பட்டவராகிய என் தாசனை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ரப்பண்ண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பிரதான ஆசாரியனாகிய யோசுவாவை எனக்குக் காண்பித்தார்; அவன் கர்த்தருடைய தூதனுக்கு முன்ப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நான் யோசுவாவுக்கு முன்பாக வைத்த கல்; இந்த ஒரே கல்லின்மேல் ஏழு கண்க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ைக்கப்பட்டிருக்கிறது; இதோ, நான் அதின் சித்திரவேலையை நிறைவேற்றி இந்ததேசத்தில் அக்கிரமத்தை ஒரேநாள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க்கிப்போடுவேன் என்று சேனைகளின் கர்த்தர் சொல்ல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ாளிலே நீங்கள் ஒருவரையொருவர் திராட்சச்செடியின் கீழும் அத்திமரத்தின்கீழும் வரவழைப்பீ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ு சேனைகளின் கர்த்தர் சொல்லுகிறார் 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ன்றான்; சாத்தான் அவனுக்கு விரோதஞ்செய்ய அவன் வலதுபக்கத்திலே நி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சாத்தானை நோக்கி: கர்த்தர் உன்னைக் கடிந்துகொள்வாராக; சாத்தானே, எருசலேமை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ெரிந்துகொண்ட கர்த்தர் உன்னைக் கடிந்துகொள்வாராக; இவன் அக்கினியினின்று தப்புவிக்கப்பட்ட கொள்ளி அல்ல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ோசுவாவோவெனில் அழுக்கு வஸ்திரம் தரித்தவனாய்த் தூதனுக்கு முன்பாக நின்றிருந்த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க்கு முன்பாக நிற்கிறவர்களை நோக்கி: இவன்மேல் இருக்கிற அழுக்கு வஸ்திரங்கள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ளைந்துபோடுங்கள் என்றார்; பின்பு அவனை நோக்கி: பார் நான் உன் அக்கிரமத்தை உன்னிலிருந்து நீங்கச்செய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2026-06-03T08:41:07Z</dcterms:created>
  <dcterms:modified xsi:type="dcterms:W3CDTF">2026-06-03T08:41:07Z</dcterms:modified>
  <dc:title>சகரியா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