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ூதா கோத்திரத்தில் முத்திரைபோடப்பட்டவர்கள் பன்னீராயிரம் ரூபன் கோத்திரத்தில் முத்திரைபோடப்பட்டவர்கள் பன்னீராயிரம். காத் கோத்திரத்தில் முத்திரைபோடப்பட்டவர்கள் பன்னீராயிர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ூதா கோத்திரத்தில் முத்திரைபோடப்பட்டவர்கள் பன்னீராயிரம் ரூபன் கோத்திரத்தில் முத்திரைபோடப்பட்டவர்கள் பன்னீராயிரம். காத் கோத்திரத்தில் முத்திரைபோடப்பட்டவர்கள் பன்னீராயிர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சேர் கோத்திரத்தில் முத்திரைபோடப்பட்டவர்கள் பன்னீராயிரம். நப்தலி கோத்திரத்தில் முத்திரைபோடப்பட்டவர்கள் பன்னீராயிரம். மனாசே கோத்திரத்தில் முத்திரைபோடப்பட்டவர்கள் பன்னீராயிர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சேர் கோத்திரத்தில் முத்திரைபோடப்பட்டவர்கள் பன்னீராயிரம். நப்தலி கோத்திரத்தில் முத்திரைபோடப்பட்டவர்கள் பன்னீராயிரம். மனாசே கோத்திரத்தில் முத்திரைபோடப்பட்டவர்கள் பன்னீராயிர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மியோன் கோத்திரத்தில்முத்திரைபோடப்பட்டவர்கள் பன்னீராயிரம். லேவி கோத்திரத்தில் முத்திரைபோடப்பட்டவர்கள் பன்னீராயிரம். இசக்கார் கோத்திரத்தில் முத்திரைபோடப்பட்டவர்கள் பன்னீராயிர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மியோன் கோத்திரத்தில்முத்திரைபோடப்பட்டவர்கள் பன்னீராயிரம். லேவி கோத்திரத்தில் முத்திரைபோடப்பட்டவர்கள் பன்னீராயிரம். இசக்கார் கோத்திரத்தில் முத்திரைபோடப்பட்டவர்கள் பன்னீராயிர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ெபுலோன் கோத்திரத்தில் முத்திரைபோடப்பட்டவர்கள் பன்னீராயிரம். யோசேப்பு கோத்திரத்தில் முத்திரைபோடப்பட்டவர்கள் பன்னீராயிரம். பென்யமீன் கோத்திரத்தில் முத்திரைபோடப்பட்டவர்கள் பன்னீராயிர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ெபுலோன் கோத்திரத்தில் முத்திரைபோடப்பட்டவர்கள் பன்னீராயிரம். யோசேப்பு கோத்திரத்தில் முத்திரைபோடப்பட்டவர்கள் பன்னீராயிரம். பென்யமீன் கோத்திரத்தில் முத்திரைபோடப்பட்டவர்கள் பன்னீராயிர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ைகளுக்குப்பின்பு, நான் பார்த்தபோது, இதோ, சகல ஜாதிகளிலும் கோத்திரங்களிலும் ஜனங்களிலும் பாஷைகளிலிருமிருந்து வந்ததும், ஒருவனும் எண்ணக்கூடாததுமான திரளான கூட்டமாகிய ஜனங்கள், வெள்ளை அங்கிகளைத் தரித்து, தங்கள் கைகளில் குருத்தோலைகளைப் பிடித்து, சிங்காசனத்திற்கு முன்பாகவும் ஆட்டுக்குட்டியானவருக்கு முன்பாகவும் நிற்கக்கண்ட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ைகளுக்குப்பின்பு, நான் பார்த்தபோது, இதோ, சகல ஜாதிகளிலும் கோத்திரங்களிலும் ஜனங்களிலும் பாஷைகளிலிருமிருந்து வந்ததும், ஒருவனும் எண்ணக்கூடாததுமான திரளான கூட்டமாகிய ஜனங்கள், வெள்ளை அங்கிகளைத் தரித்து, தங்கள் கைகளில் குருத்தோலைகளைப் பிடித்து, சிங்காசனத்திற்கு முன்பாகவும் ஆட்டுக்குட்டியானவருக்கு முன்பாகவும் நிற்கக்கண்ட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பின்பு, பூமியின் நான்கு திசைகளிலும் நான்கு தூதர்கள் நின்று, பூமியின்மேலாவது, சமுத்திரத்தின் மேலாவது, ஒரு மரத்தின்மேலாவது, காற்று அடியாதபடிக்கு, பூமியின் நான்கு காற்றுகளையும் பிடித்திருக்கக்கண்ட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மகா சத்தமிட்டு: இரட்சிப்பின் மகிமை சிங்காசனத்தின்மேல் வீற்றிருக்கிற எங்கள் தேவனுக்கும் ஆட்டுக்குட்டியானவருக்கும் உண்டாவதாக என்று ஆர்ப்பரித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மகா சத்தமிட்டு: இரட்சிப்பின் மகிமை சிங்காசனத்தின்மேல் வீற்றிருக்கிற எங்கள் தேவனுக்கும் ஆட்டுக்குட்டியானவருக்கும் உண்டாவதாக என்று ஆர்ப்பரித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ூதர்கள் யாவரும் சிங்காசனத்தையும் மூப்பர்களையும் நான்கு ஜீவன்களையும் சூழநின்று, சிங்காசனத்திற்குமுன்பாக முகங்குப்புற விழுந்து, தேவனைத் தொழுதுகொண்டு: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ூதர்கள் யாவரும் சிங்காசனத்தையும் மூப்பர்களையும் நான்கு ஜீவன்களையும் சூழநின்று, சிங்காசனத்திற்குமுன்பாக முகங்குப்புற விழுந்து, தேவனைத் தொழுதுகொண்டு: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மென், எங்கள் தேவனுக்குத் துதியும் மகிமையும் கனமும் ஸ்தோத்திரமும் வல்லமையும் பெலனும் சதாகாலங்களிலும் உண்டாவதாக; ஆமென், என்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மென், எங்கள் தேவனுக்குத் துதியும் மகிமையும் கனமும் ஸ்தோத்திரமும் வல்லமையும் பெலனும் சதாகாலங்களிலும் உண்டாவதாக; ஆமென், என்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, மூப்பர்களில் ஒருவன் என்னை நோக்கி: வெள்ளை அங்கிகளைத் தரித்திருக்கிற இவர்கள் யார்? எங்கேயிருந்து வந்தார்கள்? என்று கேட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நான் ஆண்டவனே, அது உமக்கே தெரியும் என்றேன். அப்பொழுது அவன்: இவர்கள் மிகுந்த உபத்திரவத்திலிருந்து வந்தவர்கள்; இவர்கள் தங்கள் அங்கிகளை ஆட்டுக்குட்டியானவருடைய இரத்தத்திலே தோய்த்து வெளுத்தவ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நான் ஆண்டவனே, அது உமக்கே தெரியும் என்றேன். அப்பொழுது அவன்: இவர்கள் மிகுந்த உபத்திரவத்திலிருந்து வந்தவர்கள்; இவர்கள் தங்கள் அங்கிகளை ஆட்டுக்குட்டியானவருடைய இரத்தத்திலே தோய்த்து வெளுத்தவ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படியால், இவர்கள் தேவனுடைய சிங்காசனத்திற்கு முன்பாக இருந்து, இரவும் பகலும் அவருடைய ஆலயத்திலே அவரைச் சேவிக்கிறார்கள்; சிங்காசனத்தின்மேல் வீற்றிருக்கிறவர் இவர்களுக்குள்ளே வாசமாயிருப்ப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பின்பு, பூமியின் நான்கு திசைகளிலும் நான்கு தூதர்கள் நின்று, பூமியின்மேலாவது, சமுத்திரத்தின் மேலாவது, ஒரு மரத்தின்மேலாவது, காற்று அடியாதபடிக்கு, பூமியின் நான்கு காற்றுகளையும் பிடித்திருக்கக்கண்ட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படியால், இவர்கள் தேவனுடைய சிங்காசனத்திற்கு முன்பாக இருந்து, இரவும் பகலும் அவருடைய ஆலயத்திலே அவரைச் சேவிக்கிறார்கள்; சிங்காசனத்தின்மேல் வீற்றிருக்கிறவர் இவர்களுக்குள்ளே வாசமாயிருப்ப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வர்கள் இனி பசியடைவதுமில்லை, இனி தாகமடைவதுமில்லை; வெயிலாவது உஷ்ணமாவது இவர்கள்மேல் படுவதுமி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ிங்காசனத்தின் மத்தியிலிருக்கிற ஆட்டுக்குட்டியானவரே இவர்களைமேய்த்து, இவர்களை ஜீவத்தண்ணீருள்ள ஊற்றுகளண்டைக்கு நடத்துவார்; தேவன்தாமே இவர்களுடைய கண்ணீர் யாவையும் துடைப்பார் என்றான்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ிங்காசனத்தின் மத்தியிலிருக்கிற ஆட்டுக்குட்டியானவரே இவர்களைமேய்த்து, இவர்களை ஜீவத்தண்ணீருள்ள ஊற்றுகளண்டைக்கு நடத்துவார்; தேவன்தாமே இவர்களுடைய கண்ணீர் யாவையும் துடைப்பார் என்றான்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ஜீவனுள்ள தேவனுடைய முத்திரைக் கோலையுடைய வேறொரு தூதன் சூரியன் உதிக்குந்திசையிலிருந்து ஏறிவரக்கண்டேன்; அவன், பூமியையும் சமுத்திரத்தையும் சேதப்படுத்துகிறதற்கு அதிகாரம்பெற்ற அந்த நான்கு தூதரையும் நோக்கி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ஜீவனுள்ள தேவனுடைய முத்திரைக் கோலையுடைய வேறொரு தூதன் சூரியன் உதிக்குந்திசையிலிருந்து ஏறிவரக்கண்டேன்; அவன், பூமியையும் சமுத்திரத்தையும் சேதப்படுத்துகிறதற்கு அதிகாரம்பெற்ற அந்த நான்கு தூதரையும் நோக்கி: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ம் நமது தேவனுடைய ஊழியக்காரரின் நெற்றிகளில் முத்திரைபோட்டுத் தீருமளவும் பூமியையும் சமுத்திரத்தையும் மரங்களையும் சேதப்படுத்தாதிருங்கள் என்று மகா சத்தமிட்டுக் கூப்பிட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ம் நமது தேவனுடைய ஊழியக்காரரின் நெற்றிகளில் முத்திரைபோட்டுத் தீருமளவும் பூமியையும் சமுத்திரத்தையும் மரங்களையும் சேதப்படுத்தாதிருங்கள் என்று மகா சத்தமிட்டுக் கூப்பிட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ுத்திரைபோடப்பட்டவர்களின் தொகையைச் சொல்லக்கேட்டேன்; இஸ்ரவேல் புத்திரருடைய சகல கோத்திரங்களிலும் முத்திரைபோடப்பட்டவர்கள் இலட்சத்துநாற்பத்து நாலாயிரம்பே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ுத்திரைபோடப்பட்டவர்களின் தொகையைச் சொல்லக்கேட்டேன்; இஸ்ரவேல் புத்திரருடைய சகல கோத்திரங்களிலும் முத்திரைபோடப்பட்டவர்கள் இலட்சத்துநாற்பத்து நாலாயிரம்பே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3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యూదా గోత్రములో ముద్రింపబడినవారు పండ్రెండువేలమంది. రూబేను గోత్రములో పండ్రెండు వేలమంది, గా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ోత్రములో పండ్రెండు వేలమంద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ఆషేరు గోత్రములో పండ్రెండు వేలమంది, నఫ్తాలి గోత్రములో పండ్రెండు వేలమంది, మనష్షే గోత్రము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ండ్రెండు వేలమంద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షిమ్యోను గోత్రములో పండ్రెండు వేలమంది, లేవి గోత్రములో పండ్రెండు వేలమంది, ఇశ్శాఖారు గోత్రము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ండ్రెండు వేలమంద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జెబూలూను గోత్రములో పండ్రెండు వేలమంది, యోసేపు గోత్రములో పండ్రెండు వేలమంది, బెన్యామీను గోత్రము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ండ్రెండు వేలమంది ముద్రింపబ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అటు తరువాత నేను చూడగా, ఇదిగో, ప్రతి జనములోనుండియు ప్రతి వంశములోనుండియు ప్రజలలోనుండియు, ఆయా భాష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ాటలాడువారిలో నుండియు వచ్చి, యెవడును లెక్కింపజాలని యొక గొ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అటుతరువాత భూమియొక్క నాలుగు దిక్కులలో నలుగురు దేవదూతలు నిలిచియుండి, భూమిమీదనైనను సముద్రముమీదనై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సింహాసనా సీనుడైన మా దేవునికిని గొఱ్ఱపిల్లకును మా రక్షణకై స్తోత్రమని మహాశబ్దముతో ఎలుగెత్త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దేవదూతలందరును సింహాసనముచుట్టును పెద్దలచుట్టును ఆ నాలుగు జీవులచుట్టును నిలువబడియుండిరి.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ింహాసనము ఎదుట సాష్టాంగపడిఆమేన్‌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యుగయుగములవరకు మా దేవునికి స్తోత్రమును మహిమయు జ్ఞానమును కృతజ్ఞతా స్తుతియు ఘనతయు శక్తియు బల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ుగును గాకని చెప్పుచు దేవునికి నమస్కారము చేసిరి; ఆమేన్‌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పెద్దలలో ఒకడుతెల్లని వస్త్రములు ధరించుకొనియున్న వీరెవరు? ఎక్కడనుండి వచ్చిరని నన్ను అడిగ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అందుకు నేను అయ్యా, నీకే తెలియుననగా అతడు ఈలాగు నాతో చెప్పెనువీరు మహాశ్రమలనుండి వచ్చిన వార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ొఱ్ఱపిల్ల రక్తములో తమ వస్త్రములను ఉదుకుకొని వాటిని తెలుపుచేసికొ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అందువలన వారు దేవుని సింహాసనము ఎదుట ఉండి రాత్రింబగళ్లు ఆయన ఆలయ ములో ఆయనను సేవించుచ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ఏ చెట్టుమీదనైనను గాలి వీచ కుండునట్లు భూమియొక్క నాలు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ింహాసనాసీనుడైన వాడు తానే తన గుడారము వారిమీద కప్పు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వారికి ఇకమీదట ఆకలియైనను దాహమైనను ఉండదు, సూర్యుని యెండయైనను ఏ వడగాలియైనను వారికి తగులద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ఏలయనగా సింహాసన మధ్యమందుండు గొఱ్ఱపిల్ల వారికి కాపరియై, జీవజలముల బుగ్గలయొద్దకు వారిని నడిపించ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డే వారి కన్నులనుండి ప్రతి బాష్పబిందువును తుడిచి వ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మరియు సజీవుడగు దేవుని ముద్రగల వేరొక దూత సూర్యోదయ దిశనుండి పైకి వచ్చుట చూచితిని. భూమిక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ుద్రమునకును హాని కలుగజేయుటకై అధికారముపొందిన ఆ నలుగురు దూతల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ఈ దూతమేము మా దేవుని దాసులను వారి నొసళ్లయందు ముద్రించువరకు భూమికైనను సముద్రమునకైనను చెట్లకై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హాని చేయవద్దని బిగ్గరగా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రియు ముద్రింపబడినవారి లెక్క చెప్పగా వింటిని. ఇశ్రాయేలీయుల గోత్రములన్నిటిలో ముద్రింప బడిన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క్ష నలువది నాలుగు వేలమం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2026-07-31T18:37:19Z</dcterms:created>
  <dcterms:modified xsi:type="dcterms:W3CDTF">2026-07-31T18:37:19Z</dcterms:modified>
  <dc:title>வெளி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