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presProps" Target="presProps.xml"/>
  <Relationship Id="rId43" Type="http://schemas.openxmlformats.org/officeDocument/2006/relationships/viewProps" Target="viewProps.xml"/>
  <Relationship Id="rId4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heard the number of them which were sealed: and there were sealed an hundred and forty and four thousand of all the tribes of the children of Israel.]]></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heard the number of them which were sealed: and there were sealed an hundred and forty and four thousand of all the tribes of the children of Israel.]]></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Of the tribe of Juda were sealed twelve thousand. Of the tribe of Reuben were sealed twelve thousand. Of the tribe of Gad were sealed twelve thousan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Of the tribe of Juda were sealed twelve thousand. Of the tribe of Reuben were sealed twelve thousand. Of the tribe of Gad were sealed twelve thousan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Of the tribe of Aser were sealed twelve thousand. Of the tribe of Nephthalim were sealed twelve thousand. Of the tribe of Manasses were sealed twelve thousan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Of the tribe of Aser were sealed twelve thousand. Of the tribe of Nephthalim were sealed twelve thousand. Of the tribe of Manasses were sealed twelve thousand.]]></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Of the tribe of Simeon were sealed twelve thousand. Of the tribe of Levi were sealed twelve thousand. Of the tribe of Issachar were sealed twelve thousand.]]></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Of the tribe of Simeon were sealed twelve thousand. Of the tribe of Levi were sealed twelve thousand. Of the tribe of Issachar were sealed twelve thousand.]]></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Of the tribe of Zabulon were sealed twelve thousand. Of the tribe of Joseph were sealed twelve thousand. Of the tribe of Benjamin were sealed twelve thousand.]]></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Of the tribe of Zabulon were sealed twelve thousand. Of the tribe of Joseph were sealed twelve thousand. Of the tribe of Benjamin were sealed twelve thousan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saw four angels standing on the four corners of the earth, holding the four winds of the earth, that the wind should not blow on the earth, nor on the sea, nor on any tre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fter this I beheld, and, lo, a great multitude, which no man could number, of all nations, and families, and people, and tongues, stood before the throne, and before the Lamb, clothed with white robes, and palms in their hand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fter this I beheld, and, lo, a great multitude, which no man could number, of all nations, and families, and people, and tongues, stood before the throne, and before the Lamb, clothed with white robes, and palms in their hand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fter this I beheld, and, lo, a great multitude, which no man could number, of all nations, and families, and people, and tongues, stood before the throne, and before the Lamb, clothed with white robes, and palms in their hand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fter this I beheld, and, lo, a great multitude, which no man could number, of all nations, and families, and people, and tongues, stood before the throne, and before the Lamb, clothed with white robes, and palms in their hand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cried with a loud voice, saying, Salvation to our God which sits upon the throne, and unto the Lamb.]]></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cried with a loud voice, saying, Salvation to our God which sits upon the throne, and unto the Lamb.]]></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all the angels stood round about the throne, and about the elders and the four beasts, and fell before the throne on their faces, and worshipped Go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all the angels stood round about the throne, and about the elders and the four beasts, and fell before the throne on their faces, and worshipped Go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aying, Amen: Blessing, and glory, and wisdom, and thanksgiving, and honour, and power, and might, be unto our God for ever and ever. Ame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aying, Amen: Blessing, and glory, and wisdom, and thanksgiving, and honour, and power, and might, be unto our God for ever and ever. Am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saw four angels standing on the four corners of the earth, holding the four winds of the earth, that the wind should not blow on the earth, nor on the sea, nor on any tre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one of the elders answered, saying unto me, What are these which are arrayed in white robes? and whence came they?]]></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one of the elders answered, saying unto me, What are these which are arrayed in white robes? and whence came they?]]></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I said unto him, Sir, you know. And he said to me, These are they which came out of great tribulation, and have washed their robes, and made them white in the blood of the Lamb.]]></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I said unto him, Sir, you know. And he said to me, These are they which came out of great tribulation, and have washed their robes, and made them white in the blood of the Lamb.]]></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I said unto him, Sir, you know. And he said to me, These are they which came out of great tribulation, and have washed their robes, and made them white in the blood of the Lamb.]]></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refore are they before the throne of God, and serve him day and night in his temple: and he that sits on the throne shall dwell among them.]]></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refore are they before the throne of God, and serve him day and night in his temple: and he that sits on the throne shall dwell among them.]]></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y shall hunger no more, neither thirst any more; neither shall the sun light on them, nor any hea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the Lamb which is in the midst of the throne shall feed them, and shall lead them unto living fountains of waters: and God shall wipe away all tears from their eye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the Lamb which is in the midst of the throne shall feed them, and shall lead them unto living fountains of waters: and God shall wipe away all tears from their eye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saw four angels standing on the four corners of the earth, holding the four winds of the earth, that the wind should not blow on the earth, nor on the sea, nor on any tre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nother angel ascending from the east, having the seal of the living God: and he cried with a loud voice to the four angels, to whom it was given to hurt the earth and the sea,]]></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nother angel ascending from the east, having the seal of the living God: and he cried with a loud voice to the four angels, to whom it was given to hurt the earth and the sea,]]></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nother angel ascending from the east, having the seal of the living God: and he cried with a loud voice to the four angels, to whom it was given to hurt the earth and the sea,]]></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aying, Hurt not the earth, neither the sea, nor the trees, till we have sealed the servants of our God in their forehead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aying, Hurt not the earth, neither the sea, nor the trees, till we have sealed the servants of our God in their forehead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1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த்திரைபோடப்பட்டவர்களின் தொகையைச் சொல்லக்கேட்டேன்; இஸ்ரவேல் புத்திரருடைய சகல கோத்திர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ரைபோடப்பட்டவர்கள் இலட்சத்துநாற்பத்து நாலாயிரம்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யூதா கோத்திரத்தில் முத்திரைபோடப்பட்டவர்கள் பன்னீராயிரம் ரூபன் கோ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ரைபோடப்பட்டவர்கள் பன்னீராயிரம். காத் கோத்திரத்தில் முத்திரைபோடப்பட்டவர்கள் பன்னீரா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சேர் கோத்திரத்தில் முத்திரைபோடப்பட்டவர்கள் பன்னீராயிரம். நப்தலி கோ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ரைபோடப்பட்டவர்கள் பன்னீராயிரம். மனாசே கோத்திரத்தில் முத்திரைபோடப்பட்டவர்கள் பன்னீரா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சிமியோன் கோத்திரத்தில்முத்திரைபோடப்பட்டவர்கள் பன்னீராயிரம். லேவி கோ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ரைபோடப்பட்டவர்கள் பன்னீராயிரம். இசக்கார் கோத்திரத்தில் முத்திரைபோடப்பட்டவர்கள் பன்னீரா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செபுலோன் கோத்திரத்தில் முத்திரைபோடப்பட்டவர்கள் பன்னீராயிரம். யோசேப்பு கோ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ரைபோடப்பட்டவர்கள் பன்னீராயிரம். பென்யமீன் கோத்திரத்தில் முத்திரைபோடப்பட்டவர்கள் பன்னீரா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வைகளுக்குப்பின்பு, பூமியின் நான்கு திசைகளிலும் நான்கு தூதர்கள் நின்று, பூமியின்மே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இவைகளுக்குப்பின்பு, நான் பார்த்தபோது, இதோ, சகல ஜாதிகளிலும் கோத்திரங்களிலும் ஜன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ஷைகளிலிருமிருந்து வந்ததும், ஒருவனும் எண்ணக்கூடாததுமான திரளான கூட்டமாகிய ஜனங்கள், வெள்ளை அங்கிக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 தங்கள் கைகளில் குருத்தோலைகளைப் பிடித்து, சிங்காசனத்திற்கு முன்பா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டுக்குட்டியானவருக்கு முன்பாகவும் நிற்க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ர்கள் மகா சத்தமிட்டு: இரட்சிப்பின் மகிமை சிங்காசனத்தின்மேல் வீற்றிருக்கிற எங்கள் தேவனு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டுக்குட்டியானவருக்கும் உண்டாவதாக என்று ஆர்ப்பரி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தூதர்கள் யாவரும் சிங்காசனத்தையும் மூப்பர்களையும் நான்கு ஜீவன்களையும் சூழ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சனத்திற்குமுன்பாக முகங்குப்புற விழுந்து, தேவனைத் தொழுது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மென், எங்கள் தேவனுக்குத் துதியும் மகிமையும் கனமும் ஸ்தோத்திரமும் வல்லமையும் பெல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காலங்களிலும் உண்டாவதாக; ஆமென்,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த்தின் மேலாவது, ஒரு மரத்தின்மேலாவது, காற்று அடியாதபடிக்கு, பூமியின் நான்கு காற்று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ப்பொழுது, மூப்பர்களில் ஒருவன் என்னை நோக்கி: வெள்ளை அங்கிகளைத் தரித்திருக்கிற இவர்கள் 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யிருந்து வந்தார்கள்?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தற்கு நான் ஆண்டவனே, அது உமக்கே தெரியும் என்றேன். அப்பொழுது அவன்: இவர்கள் மிகு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பத்திரவத்திலிருந்து வந்தவர்கள்; இவர்கள் தங்கள் அங்கிகளை ஆட்டுக்குட்டியானவருடைய இரத்தத்திலே தோ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த்த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னபடியால், இவர்கள் தேவனுடைய சிங்காசனத்திற்கு முன்பாக இருந்து, இரவும் பகலும் அவருடைய ஆல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ச் சேவிக்கிறார்கள்; சிங்காசனத்தின்மேல் வீற்றிருக்கிறவர் இவர்களுக்குள்ளே வாசமாயிருப்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வர்கள் இனி பசியடைவதுமில்லை, இனி தாகமடைவதுமில்லை; வெயிலாவது உஷ்ணமாவது இவர்கள்மேல் படுவ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சிங்காசனத்தின் மத்தியிலிருக்கிற ஆட்டுக்குட்டியானவரே இவர்களைமேய்த்து, இவர்களை ஜீவத்தண்ணீரு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ற்றுகளண்டைக்கு நடத்துவார்; தேவன்தாமே இவர்களுடைய கண்ணீர் யாவையும் துடைப்பா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த்திருக்க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ஜீவனுள்ள தேவனுடைய முத்திரைக் கோலையுடைய வேறொரு தூதன் சூரியன் உதிக்குந்திசை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வரக்கண்டேன்; அவன், பூமியையும் சமுத்திரத்தையும் சேதப்படுத்துகிறதற்கு அதிகாரம்பெற்ற அந்த நா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தரையும்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நாம் நமது தேவனுடைய ஊழியக்காரரின் நெற்றிகளில் முத்திரைபோட்டுத் தீருமளவும் பூமி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த்தையும் மரங்களையும் சேதப்படுத்தாதிருங்கள் என்று மகா சத்தமிட்டுக் கூ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7]]></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2026-06-03T13:38:02Z</dcterms:created>
  <dcterms:modified xsi:type="dcterms:W3CDTF">2026-06-03T13:38:02Z</dcterms:modified>
  <dc:title>வெளி : 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