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ட்சிமையான காருணிய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ட்ச ஆனந்தத்தை அடையுங்க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ாத் நல் மீட்பரை நோக்குவத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ூழி காலம் பேரின்பமுண்ட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ாம், பூரிப்புண்டா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ாம், பூரிப்புண்டா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ுலகில் அவர் சந்நிதி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வாழ்வு பேரின்பமுண்ட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பராம் இஷ்டரைக் கண்டுகொள்வ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மா வாரியில் மூழ்கிடுவ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ொன்னகர் இன்பத்தைப் பெற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ைக்கும் இயேசுவை ஸ்தோத்திரிப்ப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ூழி காலம் பேரின்பமுண்ட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ாம், பூரிப்புண்டா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ாம், பூரிப்புண்டா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ுலகில் அவர் சந்நிதி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வாழ்வு பேரின்பமுண்ட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ும் துக்கமும் மாறியே ப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ச் சொரூபியை தரிசிப்ப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ுழி காலம் பேரின்பமுண்ட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ாம், பூரிப்புண்டா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ாம், பூரிப்புண்டா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ுலகில் அவர் சந்நிதி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வாழ்வு பேரின்பமுண்ட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2026-07-30T21:46:27Z</dcterms:created>
  <dcterms:modified xsi:type="dcterms:W3CDTF">2026-07-30T21:46:27Z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