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59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ச் சோதனைகளை வெல்லு கெட்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ுடல் பேயுடன் போருக்கு நில்ல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 கிரீடஞ் சிரத்திலணியச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ந்தனை செய் மனு வேலனைப் பணி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ுவர்கள் என்னிடஞ் சேரத் தட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்யா திருங்களென்றார் மனதா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 செல்வ மவர்க்குப் பலி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க்கியமெல்லாம் பரந்து ஜொலி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லையுனக்குக் கைகூட சத்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தன் கிருபை வரத்தை மன்றா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மே தேவனைத் தேடு ஜீ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ை தேடுவோர் எனைக் கண்டடைவோ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விழித்து ஜெபஞ் செய்யுமென்ற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ருண்யர் பாதம் பணிந்து மன்றா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லமுடன் பதம் பாடிக்கொண்டா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ரான நித்திய ஜீவனை நா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ுயிர்க்காய் மரித்தாரே மன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ைந்த னெனநாமாம் வைத்திருந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சிருட்டிகரை நீ உதயத்திலெண்ண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ங்கனிந்து தனி ஜெபம் பண்ண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2026-07-25T11:41:54Z</dcterms:created>
  <dcterms:modified xsi:type="dcterms:W3CDTF">2026-07-25T11:41:54Z</dcterms:modified>
  <dc:title>துதிப் பாடல்கள் : 1070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