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presProps" Target="presProps.xml"/>
  <Relationship Id="rId25" Type="http://schemas.openxmlformats.org/officeDocument/2006/relationships/viewProps" Target="viewProps.xml"/>
  <Relationship Id="rId2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88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ச் சோதனைகளை வெல்லு கெட்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ருடல் பேயுடன் போருக்கு நில்ல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ீவ கிரீடஞ் சிரத்திலணியச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ந்தனை செய் மனு வேலனைப் பணி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றுவர்கள் என்னிடஞ் சேரத் தட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ெய்யா திருங்களென்றார் மனதா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லோக செல்வ மவர்க்குப் பலிக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க்கியமெல்லாம் பரந்து ஜொலிக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ேலையுனக்குக் கைகூட சத்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ேதன் கிருபை வரத்தை மன்றா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லமே தேவனைத் தேடு ஜீ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லை தேடுவோர் எனைக் கண்டடைவோ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விழித்து ஜெபஞ் செய்யுமென்ற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ருண்யர் பாதம் பணிந்து மன்றா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ீலமுடன் பதம் பாடிக்கொண்டா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ரான நித்திய ஜீவனை நா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்னுயிர்க்காய் மரித்தாரே மன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ைந்த னெனநாமாம் வைத்திருந்த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 சிருட்டிகரை நீ உதயத்திலெண்ண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ள்ளங்கனிந்து தனி ஜெபம் பண்ண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2026-06-10T09:09:58Z</dcterms:created>
  <dcterms:modified xsi:type="dcterms:W3CDTF">2026-06-10T09:09:58Z</dcterms:modified>
  <dc:title>துதிப் பாடல்கள் : 1070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