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ச் சோதனைகளை வெல்லு கெ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ுடல் பேயுடன் போருக்கு நில்ல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கிரீடஞ் சிரத்திலணிய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னை செய் மனு வேலனைப் பண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வர்கள் என்னிடஞ் சேரத் த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யா திருங்களென்றார் மனதா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செல்வ மவர்க்குப் பல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மெல்லாம் பரந்து ஜொல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ையுனக்குக் கைகூட சத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் கிருபை வரத்தை மன்றா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ே தேவனைத் தேடு ஜீ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தேடுவோர் எனைக் கண்டடைவோ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விழித்து ஜெபஞ் செய்யுமெ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ர் பாதம் பணிந்து மன்ற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லமுடன் பதம் பாடிக்கொண்ட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ான நித்திய ஜீவனை ந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ுயிர்க்காய் மரித்தாரே மன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ைந்த னெனநாமாம் வைத்திரு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சிருட்டிகரை நீ உதயத்திலெண்ண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னிந்து தனி ஜெபம் பண்ண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2026-09-08T14:52:17Z</dcterms:created>
  <dcterms:modified xsi:type="dcterms:W3CDTF">2026-09-08T14:52:17Z</dcterms:modified>
  <dc:title>துதிப் பாடல்கள் : 1070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