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இருதயம் பின்வாங்கவுமில்லை, எங்கள் காலடி உம்முடைய பாதையை விட்டு விலகவும் இ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இருதயம் பின்வாங்கவுமில்லை, எங்கள் காலடி உம்முடைய பாதையை விட்டு விலகவும் இ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ங்கள் எங்கள் தேவனுடைய நாமத்தை மறந்து, அந்நியதேவனை நோக்கிக் கையெடுத்திருந்தோமான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ங்கள் எங்கள் தேவனுடைய நாமத்தை மறந்து, அந்நியதேவனை நோக்கிக் கையெடுத்திருந்தோமானால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 அதை ஆராய்ந்து, விசாரியாதிருப்பாரோ? இருதயத்தின் அந்தரங்ககளை அவர் அறிந்திருக்கிறார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து நிமித்தம் எந்நேரமும் கொல்லப்படுகிறோம்; அடிக்கப்படும் ஆடுகளைப்போல எண்ணப்படு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து நிமித்தம் எந்நேரமும் கொல்லப்படுகிறோம்; அடிக்கப்படும் ஆடுகளைப்போல எண்ணப்படு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ண்டவரே, விழித்துக்கொள்ளும்; ஏன் நித்திரை பண்ணுகிறீர்? எழுந்தருளும், எங்களை என்றைக்கும் தள்ளிவிடாதிர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ங்கள் பிதாக்களுடைய நாட்களாகிய பூர்வநாட்களில் நீர் நடப்பித்த கிரியைகளை அவர்கள் எங்களுக்கு அறிவித்தார்கள்; அவைகளை எங்கள் காதுகளால் கேட்ட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ங்கள் பிதாக்களுடைய நாட்களாகிய பூர்வநாட்களில் நீர் நடப்பித்த கிரியைகளை அவர்கள் எங்களுக்கு அறிவித்தார்கள்; அவைகளை எங்கள் காதுகளால் கேட்ட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் ஜாதிகளுக்குள்ளே பழமொழியாயிருக்கவும் ஜனங்கள் எங்களைக்குறித்துத் தலைதுலுக்கவும் செய்கிறீ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ரீர் உம்முடைய கையினாலே ஜாதிகளைத் துரத்தி, இவர்களை நாட்டி; ஜனங்களைத் துன்பப்படுத்தி, இவர்களைப் பரவப்பண்ணின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ரீர் உம்முடைய கையினாலே ஜாதிகளைத் துரத்தி, இவர்களை நாட்டி; ஜனங்களைத் துன்பப்படுத்தி, இவர்களைப் பரவப்பண்ணினீ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ரீர் உம்முடைய கையினாலே ஜாதிகளைத் துரத்தி, இவர்களை நாட்டி; ஜனங்களைத் துன்பப்படுத்தி, இவர்களைப் பரவப்பண்ணினீ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தங்கள் பட்டயத்தால் தேசத்தைக் கட்டிக்கொள்ளவில்லை; அவர்கள் புயமும் அவர்களை இரட்சிக்கவில்லை; நீர் அவர்கள்மேல் பிரியமாயிருந்தபடியால், உம்முடைய வலதுகரமும், உம்முடைய புயமும், உம்முடைய முகத்தின் பிரகாசமும் அவர்களை இரட்சி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தங்கள் பட்டயத்தால் தேசத்தைக் கட்டிக்கொள்ளவில்லை; அவர்கள் புயமும் அவர்களை இரட்சிக்கவில்லை; நீர் அவர்கள்மேல் பிரியமாயிருந்தபடியால், உம்முடைய வலதுகரமும், உம்முடைய புயமும், உம்முடைய முகத்தின் பிரகாசமும் அவர்களை இரட்சித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தங்கள் பட்டயத்தால் தேசத்தைக் கட்டிக்கொள்ளவில்லை; அவர்கள் புயமும் அவர்களை இரட்சிக்கவில்லை; நீர் அவர்கள்மேல் பிரியமாயிருந்தபடியால், உம்முடைய வலதுகரமும், உம்முடைய புயமும், உம்முடைய முகத்தின் பிரகாசமும் அவர்களை இரட்சித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ே, நீர் என் ராஜா, யாக்கோபுக்கு இரட்சிப்பைக் கட்டளையி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ாலே எங்கள் சத்துருக்களைக் கீழே விழத்தாக்கி எங்களுக்கு விரோதமாய் எழும்புகிறவர்களை உம்முடைய நாமத்தினால் மிதிப்ப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ாலே எங்கள் சத்துருக்களைக் கீழே விழத்தாக்கி எங்களுக்கு விரோதமாய் எழும்புகிறவர்களை உம்முடைய நாமத்தினால் மிதிப்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வில்லை நான் நம்பேன். என் பட்டயம் என்னை இரட்சிப்ப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் ஜாதிகளுக்குள்ளே பழமொழியாயிருக்கவும் ஜனங்கள் எங்களைக்குறித்துத் தலைதுலுக்கவும் செய்கிறீ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ரே எங்கள் சத்துருக்களினின்று எங்களை இரட்சித்து, எங்களைப் பகைக்கிறவர்களை அகப்படுத்தின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க்குள் நித்தம் மேன்மை பாராட்டுவோம்; உமது நாமத்தை என்றென்றைக்கும் துதிப்போம்.(சேலா.)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எங்களைத் தள்ளிவிட்டு, நாணப்பண்ணுகிறீர்; எங்கள் சேனைகளுடனே செல்லாதிருக்கிற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எங்களைத் தள்ளிவிட்டு, நாணப்பண்ணுகிறீர்; எங்கள் சேனைகளுடனே செல்லாதிருக்கிற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த்துருவுக்கு நாங்கள் இடைந்து பின்னிட்டுத் திரும்பிப்போகப் பண்ணுகிறீர்; எங்கள் பகைஞர் தங்களுக்கென்று எங்களைக் கொள்ளையிடு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த்துருவுக்கு நாங்கள் இடைந்து பின்னிட்டுத் திரும்பிப்போகப் பண்ணுகிறீர்; எங்கள் பகைஞர் தங்களுக்கென்று எங்களைக் கொள்ளையிடு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ர் எங்களை ஆடுகளைப்போல இரையாக ஒப்புக்கொடுத்து, ஜாதிகளுக்குள்ளே எங்களைச் சிதறடிக்கிற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ர் எங்களை ஆடுகளைப்போல இரையாக ஒப்புக்கொடுத்து, ஜாதிகளுக்குள்ளே எங்களைச் சிதறடிக்கிற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ர் உம்முடைய ஜனங்களை இலவசமாக விற்கிறீர்; அவர்கள் கிரயத்தினால் உமக்கு லாபமில்லைய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ர் உம்முடைய ஜனங்களை இலவசமாக விற்கிறீர்; அவர்கள் கிரயத்தினால் உமக்கு லாபமில்லை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ந்தித்துத் தூஷிக்கிறவனுடைய சத்தத்தினிமித்தமும், சத்துருவினிமித்தமும், பழிவாங்குகிறவனிமித்தம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அயலாருக்கு எங்களை நிந்தையாகவும், எங்கள் சுற்றுப்புறத்தாருக்குப் பரியாசமும் சக்கந்தமுமாகவும் வைக்கிறீ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் உம்முடைய முகத்தை மறைத்து, எங்கள் சிறுமையையும் எங்கள் நெருக்கத்தையும் மறந்துவிடுகிறீர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ஆத்துமா புழுதிமட்டும் தாழ்ந்திருக்கிறது; எங்கள் வயிறு தரையோடு ஒட்டி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ங்களுக்கு ஒத்தாசையாக எழுந்தருளும்; உம்முடைய கிருபையினிமித்தம் எங்களை மீட்டுவி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இலச்சை நித்தம் எனக்கு முன்பாக இருக்கிறது; என் முகத்தின் வெட்கம் என்னை மூடு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இலச்சை நித்தம் எனக்கு முன்பாக இருக்கிறது; என் முகத்தின் வெட்கம் என்னை மூடு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ையெல்லாம் எங்கள்மேல் வந்திருந்தும், உம்மை நாங்கள் மறக்கவும் இல்லை. உம்முடைய உடன்படிக்கைக்குத் துரோகம்பண்ணவும்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ையெல்லாம் எங்கள்மேல் வந்திருந்தும், உம்மை நாங்கள் மறக்கவும் இல்லை. உம்முடைய உடன்படிக்கைக்குத் துரோகம்பண்ணவும் இ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ங்களை வலுசர்ப்பங்களுள்ள இடத்திலே நொறுக்கி, மரண இருளினாலே எங்களை மூடியிருந்த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িন্তু হে ঈশ্বর, যেখানে শেযালের বাস, সেখানে আপনি আমাদের গুঁড়িযে ফেললেন| মৃত্যুর মত নীরন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ধকারে আপনি আমাদের ত্যাগ করে চলে গ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রা কি আমাদের ঈশ্বরের নাম ভুলে গিয়েছিলাম? আমরা কি অন্য কোন দেবতার কাছে প্রার্থনা করেছিলাম?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তা করি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নিশ্চিতভাবে ঈশ্বর এইসব জানেন| আমাদের গভীরতম গোপন কথা পর্য়ন্ত তিনি জা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ঈশ্বর, সারাদিন ধরে আমরা আপনার জন্য প্রাণ দিয়েছি! য়ে সব মেষদের কেটে ফেলা হবে আমরা তাদের মত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হে আমার প্রভু, উঠুন! কেন আপনি ঘুমাচ্ছেন? উঠুন! চিরদিনের জন্য আমাদের ত্যাগ কর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, আমরা আপনার সম্পর্কে শুনেছি| আমাদের পিতৃপুরুষরা বলে গেছেন তাঁদের জীবদ্দশায় আপনি ক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বলে গেছেন সুদূর অতীতে আপনি কী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এখন লোকমুখে হাসির গল্পের মত| এমনকি সেই সব লোক যাদের নিজেদের কোন জাতি নেই তারাও আমাদের দে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আপনার পরাক্রমী শক্তিবলে এই ভূখণ্ড আপনি অন্য়ের কাছ থেকে নিয়ে আমাদের দিয়েছেন| সে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িন্দেশী লোকেদের আপনি একেবারে ধূলিস্যাত্‌ করে দিয়েছেন| এই ভূখণ্ড ছেড়ে য়েতে আপনি তাদের বা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াদের পিতৃপুরুষরা তাঁদের তরবারির জোরে এই ভূখণ্ড অধিকার করেন নি| তাঁদের বলিষ্ঠ বাহুর জোর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য়ী হন নি| এই সব হয়েছে কারণ, আপনি আমাদের পিতৃপুরুষদের সঙ্গে ছিলেন| ঈশ্বর আপনার বিপুল শক্ত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ৃপুরুষদের রক্ষা করেছেন| কেন? কারণ আপনি তাদের ভালোবাসত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হে ঈশ্বর, আপনিই আমার রাজা| আপনি আজ্ঞা দিন এবং যাকোবের লোকদের জয়ের পথে পরিচালিত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 ঈশ্বর, আপনার সাহায্য নিয়েই আমরা আমাদের শত্রুকে পিছু হটিযে দেবো| আপনার ক্ষমতা নিয়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শত্রুদের ওপর অনায়াসে বিজয়ী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আমার তীর-ধনুকে আস্থা রাখি না| আমি জানি অন্ততঃ আমার তরবারি আমাকে রক্ষা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থা নাড়িযে হা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আপনিই আমাদের শত্রুর হাত থেকে বাঁচিয়েছেন| আপনিই শত্রুদের লজ্জার মুখে ঠেল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ঈশ্বর, সারাদিন ধরে আমরা আপনার প্রশংসা করেছি! চিরকাল আমরা আপনার প্রশংসা করব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হে ঈশ্বর আপনি আমাদের ত্যাগ করেছেন| আপনি আমাদের বিব্রত করেছেন| আপনি আমাদের সঙ্গে য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িই আমাদের শত্রুদের আমাদের ঠেলে সরিয়ে দেবার সুযোগ করে দিয়েছেন| শত্রুরা আমাদের সম্পদ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পনি আমাদের সেই মেষের মত ফেলে রেখেছিলেন যাদের বধ করতে নিয়ে যাওয়া হয়| সেই সব মেষের মত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ত্যাগ করেছেন| আমাদের আপনি বিদেশী জাতিগুলির মধ্যে ছড়িয়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হে ঈশ্বর, আপনি আপনার লোকদের নামমাত্র মূল্যে বিক্রি করেছেন| এমনকি আপনি মূল্য নিয়েও কোন তর্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লজ্জায ডুবে রয়েছি| সারাদিন ধরে আমি আমার লজ্জাকেই দেখ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তিবেশীদের কাছে আপনি আমাদের হাস্য়স্পদ করালেন| ওরা আমাদের নিয়ে হাসাহাসি ও মজ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্রভু, কেন আপনি আমাদের থেকে লুকোচ্ছেন? আপনি কি আমাদের দুঃখ যন্ত্রণা ভুলে গেছ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মাদের ধূলোর মধ্যে ঠেলে দেওয়া হয়েছে| ধূলোতে উদর ঠেকিযে আমরা পড়ে আ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ঈশ্বর, উঠুন এবং আমাদের সাহায্য করুন! আপনার চিরন্তণ প্রেম প্রদর্শন করে আমাদের উদ্ধার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ারা আমার প্রতি প্রতিশোধ নিতে ইচ্ছুক, সেই সব শত্রুর উপহাস এবং অপমান থেকে আমি লজ্জায নিজ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ুকিয়ে রাখ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, আমরা আপনাকে ভুলি নি| তথাপি আপনি আমাদের প্রতি ঐসব করলেন| যখন আপনার চুক্তিতে আমরা স্বাক্ষ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াম, তখন আমরা আপনার সঙ্গে মিথ্যাচার করি ন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ঈশ্বর, আমরা আপনার কাছ থেকে মুখ ঘুরিযে দূরে চলে যাই নি| আমরা আপনাকে অনুসরণ করা থেকে বিরত হ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2026-08-01T17:05:10Z</dcterms:created>
  <dcterms:modified xsi:type="dcterms:W3CDTF">2026-08-01T17:05:10Z</dcterms:modified>
  <dc:title>சங்கீதம்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