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ne and weary, sad and dreary, 
Lord, I would Thy call obey ; 
Thee believing, Christ receiving, 
I would come to Thee to-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coming, I am coming, 
Coming, Saviour, to be blest ; 
I am coming, I am coming, 
Coming, Lord, to Thee for res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, the Holy, Meek, and Lowly, 
Jesus, unto Thee I come ; 
Keep me ever, let me never 
From Thy blessed keeping roa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re abiding, in Thee hiding, 
Seeks my weary soul to rest ; 
Till the dawning of the morning, 
When I wake among the ble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 Thou near me, keep and cheer me, 
Through life's dark and stormy way ;
Turn my sadness into gladness, 
Turn my darkness into d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2026-09-15T13:50:29Z</dcterms:created>
  <dcterms:modified xsi:type="dcterms:W3CDTF">2026-09-15T13:50:29Z</dcterms:modified>
  <dc:title>Hymn : 481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