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presProps" Target="presProps.xml"/>
  <Relationship Id="rId68" Type="http://schemas.openxmlformats.org/officeDocument/2006/relationships/viewProps" Target="viewProps.xml"/>
  <Relationship Id="rId6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வைகளைச் சொல்லி, அவர் தரையிலே துப்பி, உமிழ்நீரினால் சேறுண்டாக்கி, அந்தச் சேற்றைக் குருடனுடைய கண்களின்மேல் பூசி: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 போய், சீலோவாம் குளத்திலே கழுவு என்றார். சீலோவாம் என்பதற்கு அனுப்பப்பட்டவன் என்று அர்த்தமாம். அப்படியே அவன் போய்க் கழுவி, பார்வையடைந்தவனாய்த் திரும்பிவந்த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 போய், சீலோவாம் குளத்திலே கழுவு என்றார். சீலோவாம் என்பதற்கு அனுப்பப்பட்டவன் என்று அர்த்தமாம். அப்படியே அவன் போய்க் கழுவி, பார்வையடைந்தவனாய்த் திரும்பிவந்த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அயலகத்தாரும், அவன் குருடனாயிருக்கையில் அவனைக் கண்டிருந்தவர்களும்: இவன் உட்கார்ந்து பிச்சைக் கேட்டுக்கொண்டிருந்தவனல்லவா என்ற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அயலகத்தாரும், அவன் குருடனாயிருக்கையில் அவனைக் கண்டிருந்தவர்களும்: இவன் உட்கார்ந்து பிச்சைக் கேட்டுக்கொண்டிருந்தவனல்லவா என்ற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ிலர் அவன்தான் என்றார்கள். வேறுசிலர்: அவனுடைய சாயலாயிருக்கிறான் என்றார்கள். அவனோ நான்தான் அவன்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அவர்கள் அவனை நோக்கி: உன் கண்கள் எப்படித் திறக்கப்பட்டது என்ற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் பிரதியுத்தரமாக: இயேசு என்னப்பட்ட ஒருவர் சேறுண்டாக்கி, என் கண்களின்மேல் பூசி, நீ போய் சீலோவாம் குளத்திலே கழுவு என்றார். அப்படியே நான் போய்க் கழுவி, பார்வையடைந்தேன்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் பிரதியுத்தரமாக: இயேசு என்னப்பட்ட ஒருவர் சேறுண்டாக்கி, என் கண்களின்மேல் பூசி, நீ போய் சீலோவாம் குளத்திலே கழுவு என்றார். அப்படியே நான் போய்க் கழுவி, பார்வையடைந்தேன்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வர்கள்: அவர் எங்கே என்றார்கள். அவன்: எனக்குத் தெரியாது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 அப்புறம் போகையில் பிறவிக்குருடனாகிய ஒரு மனுஷனைக் கண்ட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ுருடனாயிருந்த அவனைப் பரிசேயரிடத்திற்குக் கொண்டுபோன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யேசு சேறுண்டாக்கி, அவன் கண்களைக் திறந்த நாள் ஓய்வு நாளாயிருந்த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கையால் பரிசேயரும் அவனை நோக்கி: நீ எப்படிப் பார்வையடைந்தாய் என்று மறுபடியும் கேட்டார்கள். அதற்கு அவன் அவர் என் கண்களின்மேல் சேற்றைப் பூசினார், நான் கழுவினேன், காண்கிறேன்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கையால் பரிசேயரும் அவனை நோக்கி: நீ எப்படிப் பார்வையடைந்தாய் என்று மறுபடியும் கேட்டார்கள். அதற்கு அவன் அவர் என் கண்களின்மேல் சேற்றைப் பூசினார், நான் கழுவினேன், காண்கிறேன் எ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பரிசேயரில் சிலர்: அந்த மனுஷன் ஓய்வுநாளைக் கைக்கொள்ளாததினால் அவன் தேவனிடத்திலிருந்து வந்தவனல்ல என்றார்கள். வேறுசிலர்: பாவியாயிருக்கிற மனுஷன் இப்படிப்பட்ட அற்புதங்களை எப்படிச் செய்வான் என்றார்கள். இவ்விதமாய் அவர்களுக்குள்ளே பிரிவினையுண்டாயிற்று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பரிசேயரில் சிலர்: அந்த மனுஷன் ஓய்வுநாளைக் கைக்கொள்ளாததினால் அவன் தேவனிடத்திலிருந்து வந்தவனல்ல என்றார்கள். வேறுசிலர்: பாவியாயிருக்கிற மனுஷன் இப்படிப்பட்ட அற்புதங்களை எப்படிச் செய்வான் என்றார்கள். இவ்விதமாய் அவர்களுக்குள்ளே பிரிவினையுண்டாயிற்று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றுபடியும் அவர்கள் குருடனை நோக்கி: உன் கண்களைத் திறந்தானே, அவனைக்குறித்து நீ என்ன சொல்லுகிறாய் என்றார்கள். அதற்கு அவன்: அவர் தீர்க்கதரிசி எ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றுபடியும் அவர்கள் குருடனை நோக்கி: உன் கண்களைத் திறந்தானே, அவனைக்குறித்து நீ என்ன சொல்லுகிறாய் என்றார்கள். அதற்கு அவன்: அவர் தீர்க்கதரிசி என்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ன் குருடனாயிருந்து பார்வையடைந்ததை யூதர்கள் நம்பாமல், பார்வையடைந்தவனுடைய தாய்தகப்பன்மாரை அழைப்பித்து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ன் குருடனாயிருந்து பார்வையடைந்ததை யூதர்கள் நம்பாமல், பார்வையடைந்தவனுடைய தாய்தகப்பன்மாரை அழைப்பித்து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அவருடைய சீஷர்கள் அவரை நோக்கி: ரபீ, இவன் குருடனாய்ப் பிறந்தது யார் செய்த பாவம், இவன்செய்த பாவமோ, இவனைப் பெற்றவர்கள் செய்த பாவமோ என்று கேட்ட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ை நோக்கி: உங்கள் குமாரன் குருடனாய்ப் பிறந்தான் என்று சொல்லுகிறீர்களே, அவன் இவன்தானா? இவனானால், இப்பொழுது இவன் எப்படிப் பார்வையடைந்தான் என்று கேட்ட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ை நோக்கி: உங்கள் குமாரன் குருடனாய்ப் பிறந்தான் என்று சொல்லுகிறீர்களே, அவன் இவன்தானா? இவனானால், இப்பொழுது இவன் எப்படிப் பார்வையடைந்தான் என்று கேட்ட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ாய்தகப்பன்மார் பிரதியுத்தரமாக: இவன் எங்கள் குமாரன்தான் என்றும், குருடனாய்ப் பிறந்தான் என்றும் எங்களுக்குத் தெரியு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ப்பொழுது இவன் பார்வையடைந்த வகை எங்களுக்குத் தெரியாது; இவன் கண்களைத் திறந்தவன் இன்னான் என்பதும் எங்களுக்குத் தெரியாது, இவன் வயதுள்ளவனாயிருக்கிறான், இவனைக் கேளுங்கள், இவனே சொல்லுவான் என்ற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ப்பொழுது இவன் பார்வையடைந்த வகை எங்களுக்குத் தெரியாது; இவன் கண்களைத் திறந்தவன் இன்னான் என்பதும் எங்களுக்குத் தெரியாது, இவன் வயதுள்ளவனாயிருக்கிறான், இவனைக் கேளுங்கள், இவனே சொல்லுவான் என்ற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னுடைய தாய்தகப்பன்மார் யூதர்களுக்குப் பயந்ததினால் இப்படிச்சொன்னார்கள். ஏனெனில் இயேசுவைக் கிறிஸ்து என்று எவனாவது அறிக்கைப்பண்ணினால் அவனை ஜெபஆலயத்துக்குப் புறம்பாக்கவேண்டுமென்று யூதர்கள் அதற்குமுன்னமே கட்டுப்பாடு செய்திருந்த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னுடைய தாய்தகப்பன்மார் யூதர்களுக்குப் பயந்ததினால் இப்படிச்சொன்னார்கள். ஏனெனில் இயேசுவைக் கிறிஸ்து என்று எவனாவது அறிக்கைப்பண்ணினால் அவனை ஜெபஆலயத்துக்குப் புறம்பாக்கவேண்டுமென்று யூதர்கள் அதற்குமுன்னமே கட்டுப்பாடு செய்திருந்த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ினிமித்தம்: இவன் வயதுள்ளவனாயிருக்கிறான், இவனையே கேளுங்கள் என்று அவன் தாய்தகப்பன்மார் சொன்ன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தலால் அவர்கள் குருடனாயிருந்த மனுஷனை இரண்டாந்தரம் அழைத்து: நீ தேவனை மகிமைப்படுத்து; இந்த மனுஷன் பாவியென்று நாங்கள் அறிந்திருக்கிறோம் என்ற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தலால் அவர்கள் குருடனாயிருந்த மனுஷனை இரண்டாந்தரம் அழைத்து: நீ தேவனை மகிமைப்படுத்து; இந்த மனுஷன் பாவியென்று நாங்கள் அறிந்திருக்கிறோம் என்ற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அவருடைய சீஷர்கள் அவரை நோக்கி: ரபீ, இவன் குருடனாய்ப் பிறந்தது யார் செய்த பாவம், இவன்செய்த பாவமோ, இவனைப் பெற்றவர்கள் செய்த பாவமோ என்று கேட்ட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ன் பிரதியுத்தரமாக: அவர் பாவியென்று எனக்குத் தெரியாது; நான் குருடனாயிருந்தேன், இப்பொழுது காண்கிறேன்; இது ஒன்றுதான் எனக்குத்தெரியும் என்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ன் பிரதியுத்தரமாக: அவர் பாவியென்று எனக்குத் தெரியாது; நான் குருடனாயிருந்தேன், இப்பொழுது காண்கிறேன்; இது ஒன்றுதான் எனக்குத்தெரியும் என்ற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் மறுபடியும் அவனை நோக்கி: உனக்கு என்னசெய்தான், உன் கண்களை எப்படித் திறந்தான் என்ற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ன் பிரதியுத்தரமாக: முன்னமே உங்களுக்குச் சொன்னேன், நீங்கள் கேளாமற் போனீர்கள்; மறுபடியும் கேட்க வேண்டியதென்ன அவருக்குச் சீஷராக உங்களுக்கும் மனதுண்டோ என்ற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ன் பிரதியுத்தரமாக: முன்னமே உங்களுக்குச் சொன்னேன், நீங்கள் கேளாமற் போனீர்கள்; மறுபடியும் கேட்க வேண்டியதென்ன அவருக்குச் சீஷராக உங்களுக்கும் மனதுண்டோ என்ற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அவர்கள் அவனை வைது: நீ அவனுடைய சீஷன், நாங்கள் மோசேயினுடைய சீஷ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மோசேயுடனே தேவன் பேசினாரென்று அறிவோம், இவன் எங்கேயிருந்து வந்தவனென்று அறியோம் என்ற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தற்கு அந்த மனுஷன்: அவர் என் கண்களைத் திறந்திருந்தும், அவர் எங்கேயிருந்து வந்தவரென்று நீங்கள் அறியாதிருக்கிறது ஆச்சரியமான காரியம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தற்கு அந்த மனுஷன்: அவர் என் கண்களைத் திறந்திருந்தும், அவர் எங்கேயிருந்து வந்தவரென்று நீங்கள் அறியாதிருக்கிறது ஆச்சரியமான காரியம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ாவிகளுக்கு தேவன் செவிகொடுக்கிறதில்லையென்று அறிந்திருக்கிறோம்; ஒருவன் தேவபக்தியுள்ளவனாயிருந்து அவருக்குச் சித்தமானதைச் செய்தால் அவனுக்குச் செவிகொடுப்ப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யேசு பிரதியுத்தரமாக: அது இவன் செய்த பாவமுமல்ல, இவனைப் பெற்றவர்கள் செய்த பாவமுமல்ல, தேவனுடைய கிரியைகள் இவனிடத்தில் வெளிப்படும்பொருட்டு இப்படிப் பிறந்த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ாவிகளுக்கு தேவன் செவிகொடுக்கிறதில்லையென்று அறிந்திருக்கிறோம்; ஒருவன் தேவபக்தியுள்ளவனாயிருந்து அவருக்குச் சித்தமானதைச் செய்தால் அவனுக்குச் செவிகொடுப்ப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ிறவிக்குருடனுடைய கண்களை ஒருவன் திறந்தானென்று உலகமுண்டானதுமுதல் கேள்விப்பட்டதில்லையே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் தேவனிடத்திலிருந்து வராதிருந்தால் ஒன்றும் செய்யமாட்டாரே என்ற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ர்கள் அவனுக்குப் பிரதியுத்தரமாக: முழுவதும் பாவத்தில் பிறந்த நீ எங்களுக்குப் போதிக்கிறாயோ என்று சொல்லி, அவனைப் புறம்பே தள்ளிவிட்டார்கள்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ர்கள் அவனுக்குப் பிரதியுத்தரமாக: முழுவதும் பாவத்தில் பிறந்த நீ எங்களுக்குப் போதிக்கிறாயோ என்று சொல்லி, அவனைப் புறம்பே தள்ளிவிட்டார்கள்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னை அவர்கள் புறம்பே தள்ளிவிட்டதை இயேசு கேள்விப்பட்டு, அவனைக் கண்டபோது நீ தேவனுடைய குமாரனிடத்தில் விசுவாசமாயிருக்கிறாயா என்றா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னை அவர்கள் புறம்பே தள்ளிவிட்டதை இயேசு கேள்விப்பட்டு, அவனைக் கண்டபோது நீ தேவனுடைய குமாரனிடத்தில் விசுவாசமாயிருக்கிறாயா என்ற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தற்கு அவன்: ஆண்டவரே, அவரிடத்தில் நான் விசுவாசமாயிருக்கும்படிக்கு அவர் யார் என்றான்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யேசு அவனை நோக்கி. நீ அவரைக் கண்டிருக்கிறாய், உன்னுடனே பேசுகிறவர் அவர்தான் என்றார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உடனே அவன்: ஆண்டவரே விசுவாசிக்கிறேன் என்று சொல்லி, அவரைப் பணிந்துகொண்ட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யேசு பிரதியுத்தரமாக: அது இவன் செய்த பாவமுமல்ல, இவனைப் பெற்றவர்கள் செய்த பாவமுமல்ல, தேவனுடைய கிரியைகள் இவனிடத்தில் வெளிப்படும்பொருட்டு இப்படிப் பிறந்த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ப்பொழுது இயேசு: காணாதவர்கள் காணும்படியாகவும், காண்கிறவர்கள் குருடராகும்படியாகவும் நியாயத்தீர்ப்புக்கு நான் இந்த உலகத்தில் வந்தேன் என்றார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ப்பொழுது இயேசு: காணாதவர்கள் காணும்படியாகவும், காண்கிறவர்கள் குருடராகும்படியாகவும் நியாயத்தீர்ப்புக்கு நான் இந்த உலகத்தில் வந்தேன் என்றார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வருடனேகூட இருந்த பரிசேயரில் சிலர் இவைகளைக் கேட்டபொழுது: நாங்களும் குருடரோ என்றா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இயேசு அவர்களை நோக்கி: நீங்கள் குருடராயிருந்தால் உங்களுக்குப் பாவமிராது; நீங்கள் காண்கிறோம் என்று சொல்லுகிறபடியினால் உங்கள் பாவம் நிலைநிற்கிறது என்றார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இயேசு அவர்களை நோக்கி: நீங்கள் குருடராயிருந்தால் உங்களுக்குப் பாவமிராது; நீங்கள் காண்கிறோம் என்று சொல்லுகிறபடியினால் உங்கள் பாவம் நிலைநிற்கிறது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கற்காலமிருக்குமட்டும் நான் என்னை அனுப்பினவருடைய கிரியைகளைச் செய்யவேண்டும்; ஒருவனும் கிரியை செய்யக்கூடாத இராக்காலம் வருகிற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கற்காலமிருக்குமட்டும் நான் என்னை அனுப்பினவருடைய கிரியைகளைச் செய்யவேண்டும்; ஒருவனும் கிரியை செய்யக்கூடாத இராக்காலம் வருகிற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உலகத்திலிருக்கையில் உலகத்திற்கு ஒளியாயிருக்கிறேன் என்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909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यह कहकर उस ने भूमि पर थूका और उस थूक से मिट्टी सानी, और वह मिट्टी उस अन्धे की आंखों पर लगाक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उस से कहा; जा शीलोह के कुण्ड में धो ले, (जिस का अर्थ भेजा हुआ है) सो उस ने जाकर धोया, और देख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ुआ लौट आ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तब पड़ोसी और जिन्हों ने पहले उसे भीख मांगते देखा था, कहने लगे; क्या यह वही नहीं, जो बैठा भीख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ांगा करता थ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कितनों ने कहा, यह वही है: औरों ने कहा, नहीं; परन्तु उसके समान है: उस ने कहा, मैं वही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तब वे उस से पूछने लगे, तेरी आंखें क्योंकर खुल गई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उस ने उत्तर दिया, कि यीशु नाम एक व्यक्ति ने मिट्टी सानी, और मेरी आंखों पर लगाकर मुझ से कहा, 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शीलोह में जाकर धो ले; सो मैं गया, और धोकर देखने ल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उन्होंने उस से पूछा; वह कहां है? उस ने कहा; मैं नहीं जानत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फिर जाते हुए उस ने एक मनुष्य को देखा, जो जन्म का अन्ध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लोग उसे जो पहिले अन्धा था फरीसियों के पास ले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जिस दिन यीशु ने मिट्टी सानकर उस की आंखे खोलीं थी वह सब्त का दिन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फिर फरीसियों ने भी उस से पूछा; तेरी आंखें किस रीति से खुल गईं? उस न उन से कहा; उस ने मेरी आंख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 मिट्टी लगाई, फिर मैं ने धो लिया, और अब देखत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इस पर कई फरीसी कहने लगे; यह मनुष्य परमेश्वर की ओर से नहीं, क्योंकि वह सब्त का दिन नहीं मान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ों ने कहा, पापी मनुष्य क्योंकर ऐसे चिन्ह दिखा सकता है? सो उन में फूट पड़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उन्होंने उस अन्धे से फिर कहा, उस ने जो तेरी आंखे खोलीं, तू उसके विषय में क्या कहता है? उस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हा, यह भविष्यद्वक्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परन्तु यहूदियों को विश्वास न हुआ कि यह अन्धा था और अब देखता है जब तक उन्होंने उसके माता-पिता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िस की आंखे खुल गईं थी, बुलाक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उसके चेलों ने उस से पूछा, हे रब्बी, किस ने पाप किया था कि यह अन्धा जन्मा, इस मनुष्य ने, 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उन से न पूछा, कि क्या यह तुम्हारा पुत्र है, जिसे तुम कहते हो कि अन्धा जन्मा था? फिर अब क्यों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खत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उसके माता-पिता ने उत्तर दिया; हम तो जानते हैं कि यह हमारा पुत्र है, और अन्धा जन्म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परन्तु हम यह नहीं जानते हैं कि अब क्योंकर देखता है; और न यह जानते हैं, कि किस ने उस की आंख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खोलीं; वह सयाना है; उसी से पूछ लो; वह अपने विषय में आप कह द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ये बातें उसके माता-पिता ने इसलिये कहीं क्योंकि वे यहूदियों से डरते थे; क्योंकि यहूदी एका कर चु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थे, कि यदि कोई कहे कि वह मसीह है, तो आराधनालय से निकाला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इसी कारण उसके माता-पिता ने कहा, कि वह सयाना है; उसी से पूछ ल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तब उन्होंने उस मनुष्य को जो अन्धा था दूसरी बार बुलाकर उस से कहा, परमेश्वर की स्तुति कर; हम त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नते हैं कि वह मनुष्य पाप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के माता पिता न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उस ने उत्तर दिया: मैं नहीं जानता कि वह पापी है या नहीं: मैं एक बात जानता हूं कि मैं अन्धा था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ब देखत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उन्होंने उस से फिर कहा, कि उस ने तेरे साथ क्या किया? और किस तेरह तेरी आंखें खोली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उस ने उन से कहा; मैं तो तुम से कह चुका, और तुम ने ना सुना; अब दूसरी बार क्यों सुनना चाहते ह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या तुम भी उसके चेले होना चाहते ह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तब वे उसे बुरा-भला कहकर बोले, तू ही उसका चेला है; हम तो मूसा के चेल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हम जानते हैं कि परमेश्वर ने मूसा से बातें कीं; परन्तु इस मनुष्य को नहीं जानते की कहां क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उस ने उन को उत्तर दिया; यह तो अचम्भे की बात है कि तुम नहीं जानते की कहां का है तौभी उस ने मेर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ंखें खोल द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हम जानते हैं कि परमेश्वर पापियों की नहीं सुनता परन्तु यदि कोई परमेश्वर का भक्त हो, और उस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यीशु ने उत्तर दिया, कि न तो इस ने पाप किया था, न इस के माता पिता ने: परन्तु यह इसलिये हुआ, 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इच्छा पर चलता है, तो वह उस की सुन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जगत के आरम्भ से यह कभी सुनने में नहीं आया, कि किसी ने भी जन्म के अन्धे की आंखे खोली हो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यदि यह व्यक्ति परमेश्वर की ओर से न होता, तो कुछ भी नहीं कर सक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उन्होंने उस को उत्तर दिया, कि तू तो बिलकुल पापों में जन्मा है, तू हमें क्या सिखाता है?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्होंने उसे बाहर निकाल दि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यीशु ने सुना, कि उन्होंने उसे बाहर निकाल दिया है; और जब उसे भेंट हुई तो कहा, कि क्या तू परमेश्व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पुत्र पर विश्वास करत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उस ने उत्तर दिया, कि हे प्रभु; वह कौन है कि मैं उस पर विश्वास करू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यीशु ने उस से कहा, तू ने उसे देखा भी है; और जो तेरे साथ बातें कर रहा है वह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उस ने कहा, हे प्रभु, मैं विश्वास करता हूं: और उसे दंडवत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मेश्वर के काम उस में प्रगट हो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तब यीशु ने कहा, मैं इस जगत में न्याय के लिये आया हूं, ताकि जो नहीं देखते वे देखें, और जो देखत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ं वे अन्धे हो जाए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जो फरीसी उसके साथ थे, उन्होंने ये बातें सुन कर उस से कहा, क्या हम भी अन्धे है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यीशु ने उन से कहा, यदि तुम अन्धे होते तो पापी न ठहरते परन्तु अब कहते हो, कि हम देखते हैं, इसलि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्हारा पाप बना रहत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जिस ने मुझे भेजा है; हमें उसके काम दिन ही दिन में करना अवश्य है: वह रात आनेवाली है जिस में को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म नहीं कर सक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जब तक मैं जगत में हूं, तब तक जगत की ज्योति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2026-09-06T06:04:37Z</dcterms:created>
  <dcterms:modified xsi:type="dcterms:W3CDTF">2026-09-06T06:04:37Z</dcterms:modified>
  <dc:title>यूहन्ना : 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