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் ஆயுததாரியை நோக்கி: அந்த விருத்தசேதனம் இல்லாதவர்கள் வந்து, என்னைக் குத்திப்போட்டு, என்னை அவமானப்படுத்தாதபடிக்கு, நீ உன் பட்டயத்தை உருவி, என்னைக் குத்திப்போடு என்றான்; அவனுடைய ஆயுததாரி மிகவும் பயப்பட்டதினால், அப்படிச் செய்யமாட்டேன் என்றான்; அப்பொழுது சவுல் பட்டயத்தை நட்டு அதின்மேல் விழ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வுல் செத்துப்போனதை அவன் ஆயுததாரி கண்டபோது, அவனும் தன் பட்டயத்தின்மேல் விழுந்து, அவனோடேகூடச் செத்துப்போ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வுல் செத்துப்போனதை அவன் ஆயுததாரி கண்டபோது, அவனும் தன் பட்டயத்தின்மேல் விழுந்து, அவனோடேகூடச் செத்துப்போ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அன்றையதினம் சவுலும், அவன் மூன்று குமாரரும், அவன் ஆயுததாரியும், அவனுடைய எல்லா மனுஷரும் ஒருமிக்கச் செத்துப்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ர் முறிந்தோடினார்கள் என்றும், சவுலும் அவன் குமாரரும் செத்துப்போனார்கள் என்றும், பள்ளத்தாக்குக்கு இப்பாலும் யோர்தானுக்கு இப்பாலும் இருந்த இஸ்ரவேலர் கண்டபோது, அவர்கள் பட்டணங்களை விட்டு ஓடிப்போனார்கள்; அப்பொழுது பெலிஸ்தர் வந்து, அவைகளிலே குடியி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ர் முறிந்தோடினார்கள் என்றும், சவுலும் அவன் குமாரரும் செத்துப்போனார்கள் என்றும், பள்ளத்தாக்குக்கு இப்பாலும் யோர்தானுக்கு இப்பாலும் இருந்த இஸ்ரவேலர் கண்டபோது, அவர்கள் பட்டணங்களை விட்டு ஓடிப்போனார்கள்; அப்பொழுது பெலிஸ்தர் வந்து, அவைகளிலே குடியிர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ர் முறிந்தோடினார்கள் என்றும், சவுலும் அவன் குமாரரும் செத்துப்போனார்கள் என்றும், பள்ளத்தாக்குக்கு இப்பாலும் யோர்தானுக்கு இப்பாலும் இருந்த இஸ்ரவேலர் கண்டபோது, அவர்கள் பட்டணங்களை விட்டு ஓடிப்போனார்கள்; அப்பொழுது பெலிஸ்தர் வந்து, அவைகளிலே குடியி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ட்டுண்டவர்களை உரிந்துகொள்ள, பெலிஸ்தர் மறுநாள் வந்தபோது, அவர்கள், சவுலும் அவன் மூன்று குமாரரும் கில்போவா மலையிலே விழுந்துகிடக்கிறதைக் கண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ட்டுண்டவர்களை உரிந்துகொள்ள, பெலிஸ்தர் மறுநாள் வந்தபோது, அவர்கள், சவுலும் அவன் மூன்று குமாரரும் கில்போவா மலையிலே விழுந்துகிடக்கிறதைக் கண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லையை வெட்டி, அவன் ஆயுதங்களை எடுத்துக்கொண்டு, தங்கள் விக்கிரகங்களின் கோவில்களிலும் ஜனங்களுக்குள்ளும் செய்தியைப் பிரசித்தப்படுத்தும்படி, அவைகளைப் பெலிஸ்தர் தேசத்திலே சுற்றிலும் அனுப்ப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லிஸ்தர் இஸ்ரவேலரோடே யுத்தம் பண்ணினார்கள்; இஸ்ரவேலர் பெலிஸ்தருக்கு முன்பாக முறிந்தோடி, கில்போவா மலையிலே வெட்டுண்டு விழ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லையை வெட்டி, அவன் ஆயுதங்களை எடுத்துக்கொண்டு, தங்கள் விக்கிரகங்களின் கோவில்களிலும் ஜனங்களுக்குள்ளும் செய்தியைப் பிரசித்தப்படுத்தும்படி, அவைகளைப் பெலிஸ்தர் தேசத்திலே சுற்றிலும் அனுப்ப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ஆயுதங்களை அஸ்தரோத் தேவனுடைய கோவிலிலே வைத்து, அவன் உடலைப் பெத்சானின் அலங்கத்திலே தூக்கிப்போ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ஆயுதங்களை அஸ்தரோத் தேவனுடைய கோவிலிலே வைத்து, அவன் உடலைப் பெத்சானின் அலங்கத்திலே தூக்கிப்போ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ெலிஸ்தர் சவுலுக்குச் செய்ததைக் கீலேயாத்தேசத்து யாபேஸ் பட்டணத்தார் கேட்டபோ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ே பலசாலிகள் எல்லாரும் எழுந்து இராமுழுதும் நடந்து போய், பெத்சானின் அலங்கத்திலிருந்த சவுலின் உடலையும் அவன் குமாரரின் உடல்களையும் எடுத்து, யாபேசுக்குக் கொண்டுவந்து, அவைகளை அங்கே தகனம்பண்ண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ே பலசாலிகள் எல்லாரும் எழுந்து இராமுழுதும் நடந்து போய், பெத்சானின் அலங்கத்திலிருந்த சவுலின் உடலையும் அவன் குமாரரின் உடல்களையும் எடுத்து, யாபேசுக்குக் கொண்டுவந்து, அவைகளை அங்கே தகனம்பண்ண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டைய எலும்புகளை எடுத்து, யாபேசிலிருக்கிற தோப்பிலே அடக்கம்பண்ணி, ஏழுநாள் உபவாசம் பண்ண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லிஸ்தர் இஸ்ரவேலரோடே யுத்தம் பண்ணினார்கள்; இஸ்ரவேலர் பெலிஸ்தருக்கு முன்பாக முறிந்தோடி, கில்போவா மலையிலே வெட்டுண்டு விழ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லிஸ்தர் சவுலையும் அவன் குமாரரையும் நெருங்கித் தொடர்ந்து, சவுலின் குமாரராகிய யோனத்தானையும் அபினதாபையும் மல்கிசூகாவையும் வெட்டிப்போ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லிஸ்தர் சவுலையும் அவன் குமாரரையும் நெருங்கித் தொடர்ந்து, சவுலின் குமாரராகிய யோனத்தானையும் அபினதாபையும் மல்கிசூகாவையும் வெட்டிப்போ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ுக்கு விரோதமாய் யுத்தம் பலத்தது; வில்வீரர் அவனைக் கண்டு நெருங்கினார்கள்; அப்பொழுது சவுல் வில்வீரரால் மிகவும் காயப்பட்ட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ுக்கு விரோதமாய் யுத்தம் பலத்தது; வில்வீரர் அவனைக் கண்டு நெருங்கினார்கள்; அப்பொழுது சவுல் வில்வீரரால் மிகவும் காயப்பட்ட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் ஆயுததாரியை நோக்கி: அந்த விருத்தசேதனம் இல்லாதவர்கள் வந்து, என்னைக் குத்திப்போட்டு, என்னை அவமானப்படுத்தாதபடிக்கு, நீ உன் பட்டயத்தை உருவி, என்னைக் குத்திப்போடு என்றான்; அவனுடைய ஆயுததாரி மிகவும் பயப்பட்டதினால், அப்படிச் செய்யமாட்டேன் என்றான்; அப்பொழுது சவுல் பட்டயத்தை நட்டு அதின்மேல் விழ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் ஆயுததாரியை நோக்கி: அந்த விருத்தசேதனம் இல்லாதவர்கள் வந்து, என்னைக் குத்திப்போட்டு, என்னை அவமானப்படுத்தாதபடிக்கு, நீ உன் பட்டயத்தை உருவி, என்னைக் குத்திப்போடு என்றான்; அவனுடைய ஆயுததாரி மிகவும் பயப்பட்டதினால், அப்படிச் செய்யமாட்டேன் என்றான்; அப்பொழுது சவுல் பட்டயத்தை நட்டு அதின்மேல் விழ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was sore afraid. Therefore Saul took a sword, and fell upon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his armour bearer saw that Saul was dead, he fell likewise upon his sword, and died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So Saul died, and his three sons, and his armour bearer, and all his men, that same day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when the men of Israel that were on the other side of the valley, and they that were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ther side Jordan, saw that the men of Israel fled, and that Saul and his sons were dead,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sook the cities, and fled; and the Philistines came and dwelt i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came to pass on the next day, when the Philistines came to strip the slain, that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und Saul and his three sons fallen in mount Gilbo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y cut off his head, and stripped off his armour, and sent into the land of the Philistin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the Philistines fought against Israel: and the men of Israel fled from befo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und about, to publish it in the house of their idols, and among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y put his armour in the house of Ashtaroth: and they fastened his body to the w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thsh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when the inhabitants of Jabeshgilead heard of that which the Philistines had done to Saul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ll the valiant men arose, and went all night, and took the body of Saul and the bodies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s from the wall of Bethshan, and came to Jabesh, and burnt them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y took their bones, and buried them under a tree at Jabesh, and fasted seven d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hilistines, and fell down slain in mount Gilbo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Philistines followed hard upon Saul and upon his sons; and the Philistines slew Jonatha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binadab, and Melchishua, Saul's s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battle went sore against Saul, and the archers hit him; and he was sore wounde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c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said Saul unto his armour bearer, Draw your sword, and thrust me through therewith; l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se uncircumcised come and thrust me through, and abuse me. But his armour bearer would not;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2026-09-07T05:50:39Z</dcterms:created>
  <dcterms:modified xsi:type="dcterms:W3CDTF">2026-09-07T05:50:39Z</dcterms:modified>
  <dc:title>1 Samuel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