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6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shall reign where'er the sun 
Doth his successive journeys run ; 
His kingdom stretch from shore to shore, 
Till moons shall wax and wane no mo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eoples and realms of every tongue 
Dwell on His love with sweetest song ; 
And infant voices shall proclaim 
Their early blessings on His Na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Him shall endless prayer be made, 
And endless praises crown His head ; 
His name like sweet perfume shall rise
With every morning sacrifi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all the earth shall rise and bring 
Peculiar honours to its King ; 
Angels descend with songs again, 
And earth repeat the loud Ame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2026-07-30T21:53:36Z</dcterms:created>
  <dcterms:modified xsi:type="dcterms:W3CDTF">2026-07-30T21:53:36Z</dcterms:modified>
  <dc:title>Hymn : 1084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