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presProps" Target="presProps.xml"/>
  <Relationship Id="rId75" Type="http://schemas.openxmlformats.org/officeDocument/2006/relationships/viewProps" Target="viewProps.xml"/>
  <Relationship Id="rId7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விவேகமாய் உத்தரவு சொன்னதை இயேசு கண்டு: நீ தேவனுடைய ராஜ்யத்துக்குத் தூரமானவனல்ல என்றார். அதன்பின்பு ஒருவனும் அவரிடத்தில் யாதொரு கேள்வியுங் கேட்கத் துணியவ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விவேகமாய் உத்தரவு சொன்னதை இயேசு கண்டு: நீ தேவனுடைய ராஜ்யத்துக்குத் தூரமானவனல்ல என்றார். அதன்பின்பு ஒருவனும் அவரிடத்தில் யாதொரு கேள்வியுங் கேட்கத் துணியவ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யேசு தேவாலயத்தில் உபதேசம்பண்ணுகையில், அவர்: கிறிஸ்து தாவீதின் குமாரன் என்று வேதபாரகர் எப்படிச்சொல்லுகிறார்கள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யேசு தேவாலயத்தில் உபதேசம்பண்ணுகையில், அவர்: கிறிஸ்து தாவீதின் குமாரன் என்று வேதபாரகர் எப்படிச்சொல்லுகிறார்கள்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ான் உம்முடைய சத்துருக்களை உமக்குப் பாதபடியாக்கிப் போடும்வரைக்கும் நீர் என்னுடைய வலது பாரிசத்தில் உட்காரும் என்று கர்த்தர் என் ஆண்டவரோடே சொன்னார் என்று தாவீது பரிசுத்த ஆவியினாலே சொல்லியிருக்கிறான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ான் உம்முடைய சத்துருக்களை உமக்குப் பாதபடியாக்கிப் போடும்வரைக்கும் நீர் என்னுடைய வலது பாரிசத்தில் உட்காரும் என்று கர்த்தர் என் ஆண்டவரோடே சொன்னார் என்று தாவீது பரிசுத்த ஆவியினாலே சொல்லியிருக்கிறான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ாவீதுதானே அவரை ஆண்டவர் என்று சொல்லியிருக்க, அவனுக்கு அவர் குமாரனாயிருப்பது எப்படி என்றார். அநேக ஜனங்கள் அவருடைய உபதேசத்தை விருப்பத்தோடே கே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தாவீதுதானே அவரை ஆண்டவர் என்று சொல்லியிருக்க, அவனுக்கு அவர் குமாரனாயிருப்பது எப்படி என்றார். அநேக ஜனங்கள் அவருடைய உபதேசத்தை விருப்பத்தோடே கே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ின்னும் அவர் உபதேசம்பண்ணுகையில் அவர்களை நோக்கி: நீண்ட அங்கிகளைத் தரித்துக்கொண்டு திரியவும், சந்தைவெளிகளில் வந்தனங்களை அடையவ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உவமைகளாய் அவர்களுக்குச் சொல்லத்தொடங்கினதாவது: ஒரு மனுஷன் ஒரு திராட்சத்தோட்டத்தை உண்டாக்கி, அதைச் சுற்றிலும் வேலியடைத்து, இரசத்தொட்டியை உண்டுபண்ணி, கோபுரத்தையும் கட்டி, தோட்டக்காரருக்கு அதைக் குத்தகையாக விட்டு, புறத்தேசத்துக்குப் போயிருந்த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அவனுக்குப் பிரதியுத்தரமாக: கற்பனைகளிலெல்லாம் பிரதான கற்பனை எதுவென்றால்: இஸ்ரவேலே கேள், நம்முடைய தேவனாகிய கர்த்தர் ஒருவரே கர்த்த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 அவர் உவமைகளாய் அவர்களுக்குச் சொல்லத்தொடங்கினதாவது: ஒரு மனுஷன் ஒரு திராட்சத்தோட்டத்தை உண்டாக்கி, அதைச் சுற்றிலும் வேலியடைத்து, இரசத்தொட்டியை உண்டுபண்ணி, கோபுரத்தையும் கட்டி, தோட்டக்காரருக்கு அதைக் குத்தகையாக விட்டு, புறத்தேசத்துக்குப் போயிருந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ோட்டக்காரரிடத்தில் திராட்சத்தோட்டத்துக் கனிகளில் தன் பாகத்தை வாங்கிக்கொண்டு வரும்படி, பருவக்காலத்திலே அவர்களிடத்தில் ஒரு ஊழியக்காரனை அனுப்ப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அவனைப்பிடித்து, அடித்து, வெறுமையாய் அனுப்பிவிட்ட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பு வேறொரு ஊழியக்காரனை அவர்களிடத்தில் அனுப்பினான்; அவர்கள் அவன்மேல் கல்லெறிந்து, தலையிலே காயப்படுத்தி, அவமானப்படுத்தி, அனுப்பிவி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படியும் வேறொருவனை அனுப்பினான்; அவனை அவர்கள் கொலைசெய்தார்கள். வேறு அநேகரையும் அனுப்பினான்; அவர்களில் சிலரை அடித்து, சிலரைக் கொன்றுபோட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றுபடியும் வேறொருவனை அனுப்பினான்; அவனை அவர்கள் கொலைசெய்தார்கள். வேறு அநேகரையும் அனுப்பினான்; அவர்களில் சிலரை அடித்து, சிலரைக் கொன்றுபோட்ட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ுக்குப்பிரியமான ஒரே குமாரன் இருந்தான்; என் குமாரனுக்கு அஞ்சுவார்களென்று சொல்லி, அவனையும் கடைசியிலே அவர்களிடத்தில் அனுப்பி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ுக்குப்பிரியமான ஒரே குமாரன் இருந்தான்; என் குமாரனுக்கு அஞ்சுவார்களென்று சொல்லி, அவனையும் கடைசியிலே அவர்களிடத்தில் அனுப்பி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ோட்டக்காரரோ: இவன் சுதந்தரவாளி, இவனைக் கொலைசெய்வோம் வாருங்கள்; அப்பொழுது சுதந்தரம் நம்முடையதாகும் என்று ஒருவரோடொருவர் சொல்லிக்கொண்டு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ஜெபஆலயங்களில் முதன்மையான ஆசனங்களில் உட்காரவும், விருந்துகளில் முதன்மையான இடங்களில் இருக்கவும் விரும்ப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இயேசு அவனுக்குப் பிரதியுத்தரமாக: கற்பனைகளிலெல்லாம் பிரதான கற்பனை எதுவென்றால்: இஸ்ரவேலே கேள், நம்முடைய தேவனாகிய கர்த்தர் ஒருவரே கர்த்த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ஜெபஆலயங்களில் முதன்மையான ஆசனங்களில் உட்காரவும், விருந்துகளில் முதன்மையான இடங்களில் இருக்கவும் விரும்ப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ைப் பிடித்துக் கொலைசெய்து, திராட்சத்தோட்டத்துக்குப் புறம்பே போட்டுவி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விதவைகளின் வீடுகளைப்பட்சித்து, பார்வைக்கு நீண்ட ஜெபம்பண்ணுகிற வேதபாரகரைக்குறித்து எச்சரிக்கையாயிருங்கள்; அவர்கள் அதிக ஆக்கினையை அடைவார்கள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விதவைகளின் வீடுகளைப்பட்சித்து, பார்வைக்கு நீண்ட ஜெபம்பண்ணுகிற வேதபாரகரைக்குறித்து எச்சரிக்கையாயிருங்கள்; அவர்கள் அதிக ஆக்கினையை அடைவார்கள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டியிருக்க, திராட்சத்தோட்டத்துக்கு எஜமான் என்ன செய்வான்? அவன் வந்து அந்தத் தோட்டக்காரரைச் சங்கரித்து, திராட்சத்தோட்டத்தை மற்றவர்களுக்கு ஒப்புக்கொடுப்பான் அல்லவா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டியிருக்க, திராட்சத்தோட்டத்துக்கு எஜமான் என்ன செய்வான்? அவன் வந்து அந்தத் தோட்டக்காரரைச் சங்கரித்து, திராட்சத்தோட்டத்தை மற்றவர்களுக்கு ஒப்புக்கொடுப்பான் அல்லவா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காணிக்கைப்பெட்டிக்கு எதிராக உட்கார்ந்து, ஜனங்கள் காணிக்கைப்பெட்டியில் பணம் போடுகிறதைப் பார்த்துக்கொண்டிருந்தார்; ஐசுவரியவான்கள் அநேகர் அதிகமாய்ப் போட்ட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யேசு காணிக்கைப்பெட்டிக்கு எதிராக உட்கார்ந்து, ஜனங்கள் காணிக்கைப்பெட்டியில் பணம் போடுகிறதைப் பார்த்துக்கொண்டிருந்தார்; ஐசுவரியவான்கள் அநேகர் அதிகமாய்ப் போட்டார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ீடு கட்டுகிறவர்கள் ஆகாதென்று தள்ளின கல்லே மூலைக்குத் தலைக்கல்லாயிற்று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வீடு கட்டுகிறவர்கள் ஆகாதென்று தள்ளின கல்லே மூலைக்குத் தலைக்கல்லாயிற்று;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தேவனாகிய கர்த்தரிடத்தில் உன் முழு இருதயத்தோடும், உன் முழு ஆத்துமாவோடும், உன் முழு மனதோடும், உன் முழுப் பலத்தோடும் அன்புகூருவாயாக என்பதே பிரதான கற்பனை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ஏழையான ஒரு விதவையும் வந்து, ஒரு துட்டுக்குச் சரியான இரண்டு காசைப் போட்டா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கர்த்தராலே ஆயிற்று, அது நம்முடைய கண்களுக்கு ஆச்சரியமாயிருக்கிறது என்று எழுதியிருக்கிற வாக்கியத்தை நீங்கள் வாசிக்கவில்லையா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அவர் தம்முடைய சீஷரை அழைத்து, காணிக்கைப்பெட்டியில் பணம்போட்ட மற்றெல்லாரைப்பார்க்கிலும் இந்த ஏழை விதவை அதிகமாய்ப் போட்டாளென்று மெய்யாகவே உங்களுக்குச் சொல்லுகிறேன்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அவர் தம்முடைய சீஷரை அழைத்து, காணிக்கைப்பெட்டியில் பணம்போட்ட மற்றெல்லாரைப்பார்க்கிலும் இந்த ஏழை விதவை அதிகமாய்ப் போட்டாளென்று மெய்யாகவே உங்களுக்குச் சொல்லுகிறேன்;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 உவமையைத், தங்களைக்குறித்துச் சொன்னாரென்று அவர்கள் அறிந்து, அவரைப் பிடிக்க வகைதேடினார்கள்; ஆகிலும் ஜனத்துக்குப் பயந்து அவரை விட்டுப் போய்விட்ட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ந்த உவமையைத், தங்களைக்குறித்துச் சொன்னாரென்று அவர்கள் அறிந்து, அவரைப் பிடிக்க வகைதேடினார்கள்; ஆகிலும் ஜனத்துக்குப் பயந்து அவரை விட்டுப் போய்வி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ெல்லாரும் தங்கள் பரிபூரணத்திலிருந்து எடுத்துப்போட்டார்கள்; இவளோ தன் வறுமையிலிருந்து தன் ஜீவனத்துக்கு உண்டாயிருந்ததெல்லாம் போட்டுவிட்டாள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்களெல்லாரும் தங்கள் பரிபூரணத்திலிருந்து எடுத்துப்போட்டார்கள்; இவளோ தன் வறுமையிலிருந்து தன் ஜீவனத்துக்கு உண்டாயிருந்ததெல்லாம் போட்டுவிட்டாள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, பேச்சிலே அவரை அகப்படுத்தும்படிக்கு, பரிசேயரிலும் எரோதியரிலும் சிலரை அவரிடத்தில் அனுப்ப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வந்து: போதகரே, நீர் சத்தியமுள்ளவரென்றும், எவனைக்குறித்தும் உமக்குக் கவையில்லை என்றும் அறிந்திருக்கிறோம், நீர் முகதாட்சணியம் இல்லாதவராய்த் தேவனுடைய மார்க்கத்தைச் சத்தியமாய்ப் போதிக்கிறீர், இராயனுக்கு வரிகொடுக்கிறது நியாயமோ அல்லவோ? நாம் கொடுக்கலாமோ, கொடுக்கக்கூடாதோ? என்று கே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தேவனாகிய கர்த்தரிடத்தில் உன் முழு இருதயத்தோடும், உன் முழு ஆத்துமாவோடும், உன் முழு மனதோடும், உன் முழுப் பலத்தோடும் அன்புகூருவாயாக என்பதே பிரதான கற்பனை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வந்து: போதகரே, நீர் சத்தியமுள்ளவரென்றும், எவனைக்குறித்தும் உமக்குக் கவையில்லை என்றும் அறிந்திருக்கிறோம், நீர் முகதாட்சணியம் இல்லாதவராய்த் தேவனுடைய மார்க்கத்தைச் சத்தியமாய்ப் போதிக்கிறீர், இராயனுக்கு வரிகொடுக்கிறது நியாயமோ அல்லவோ? நாம் கொடுக்கலாமோ, கொடுக்கக்கூடாதோ? என்று கேட்ட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மாயத்தை அவர் அறிந்து: நீங்கள் என்னை ஏன் சோதிக்கிறீர்கள்? நான் பார்க்கும்படிக்கு ஒரு பணத்தை என்னிடத்தில் கொண்டுவாருங்கள் என்றார்;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ுடைய மாயத்தை அவர் அறிந்து: நீங்கள் என்னை ஏன் சோதிக்கிறீர்கள்? நான் பார்க்கும்படிக்கு ஒரு பணத்தை என்னிடத்தில் கொண்டுவாருங்கள் என்றார்;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் அதைக் கொண்டுவந்தார்கள். அப்பொழுது அவர்: இந்தச் சுரூபமும் மேலெழுத்தும் யாருடையது என்று கேட்டார்; இராயனுடையது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இயேசு: இராயனுடையதை இராயனுக்கும், தேவனுடையதைத் தேவனுக்கும் செலுத்துங்கள் என்றார். அவர்கள் அவரைக்குறித்து ஆச்சரியப்பட்ட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இயேசு: இராயனுடையதை இராயனுக்கும், தேவனுடையதைத் தேவனுக்கும் செலுத்துங்கள் என்றார். அவர்கள் அவரைக்குறித்து ஆச்சரியப்பட்ட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யிர்த்தெழுதல் இல்லை என்று சாதிக்கிற சதுசேயர் அவரிடத்தில் வந்து: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ோதகரே, ஒருவனுடைய சகோதரன் சந்தானம் இல்லாமல் இறந்துபோனால், அவனுடைய சகோதரன் அவன் மனைவியை விவாகம்பண்ணி, தன் சகோதரனுக்குச் சந்தானம் உண்டாக்கவேண்டுமென்று மோசே எங்களுக்கு எழுதிவைத்திருக்கிறாரே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ோதகரே, ஒருவனுடைய சகோதரன் சந்தானம் இல்லாமல் இறந்துபோனால், அவனுடைய சகோதரன் அவன் மனைவியை விவாகம்பண்ணி, தன் சகோதரனுக்குச் சந்தானம் உண்டாக்கவேண்டுமென்று மோசே எங்களுக்கு எழுதிவைத்திருக்கிறாரே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ப்படியிருக்க, ஏழு பேர் சகோதரர் இருந்தார்கள்; மூத்தவன் ஒரு பெண்ணை விவாகம்பண்ணி, சந்தானமில்லாமல் இறந்துபோ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இதற்கு ஒப்பாயிருக்கிற இரண்டாம் கற்பனை என்னவென்றால்: உன்னிடத்தில் நீ அன்புகூருவதுபோல் பிறனிடத்திலும் அன்புகூருவாயாக என்பதே; இவைகளிலும் பெரிய கற்பனை வேறொன்றுமில்லை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ரண்டாம் சகோதரன் அவளை விவாகம்பண்ணி, அவனும் சந்தானமில்லாமல் இறந்துபோனான். மூன்றாம் சகோதரனும் அப்படியேயான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ழுபேரும் அவளை விவாகம்பண்ணி, சந்தானமில்லாமல் இறந்துபோனார்கள். எல்லாருக்கும் பின்பு அந்த ஸ்திரீயும் இறந்துபோனா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, உயிர்த்தெழுதலில், அவர்கள் எழுந்திருக்கும்போது, அவர்களில் எவனுக்கு அவள் மனைவியாயிருப்பாள்? ஏழுபேரும் அவளை மனைவியாகக்கொண்டிருந்தார்களே என்று கேட்ட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யேசு அவர்களுக்குப் பிரதியுத்தரமாக: நீங்கள் வேதவாக்கியங்களையும், தேவனுடைய வல்லமையையும் அறியாததினாலல்லவா தப்பான எண்ணங்கொள்ளுகிறீர்கள்?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யேசு அவர்களுக்குப் பிரதியுத்தரமாக: நீங்கள் வேதவாக்கியங்களையும், தேவனுடைய வல்லமையையும் அறியாததினாலல்லவா தப்பான எண்ணங்கொள்ளுகிறீர்கள்?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ரித்தோர் உயிரோடே எழுந்திருக்கும்போது கொள்வனையும் கொடுப்பனையும் இல்லை; அவர்கள் பரலோகத்தில் இருக்கிற தேவதூதரைப்போலிருப்பார்கள்;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ரித்தோர் உயிரோடே எழுந்திருக்கும்போது கொள்வனையும் கொடுப்பனையும் இல்லை; அவர்கள் பரலோகத்தில் இருக்கிற தேவதூதரைப்போலிருப்பார்கள்;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ரித்தோர் எழுந்திருப்பதைப்பற்றி: நான் ஆபிரகாமின் தேவனும், ஈசாக்கின் தேவனும், யாக்கோபின் தேவனுமாயிருக்கிறேன் என்று, தேவன் முட்செடியைக் குறித்துச் சொல்லிய இடத்தில், மோசேயின் ஆகமத்தில் அவனுக்குச் சொன்னதை, நீங்கள் வாசிக்கவில்லையா?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மரித்தோர் எழுந்திருப்பதைப்பற்றி: நான் ஆபிரகாமின் தேவனும், ஈசாக்கின் தேவனும், யாக்கோபின் தேவனுமாயிருக்கிறேன் என்று, தேவன் முட்செடியைக் குறித்துச் சொல்லிய இடத்தில், மோசேயின் ஆகமத்தில் அவனுக்குச் சொன்னதை, நீங்கள் வாசிக்கவில்லையா?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மரித்தோருக்குத் தேவனாயிராமல், ஜீவனுள்ளோருக்குத் தேவனாயிருக்கிறார்; ஆகையால் நீங்கள் மிகவும் தப்பான எண்ணங்கொள்ளுகிறீர்கள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வேதபாரகன்: சரிதான் போதகரே, நீர் சொன்னது சத்தியம்; ஒரே தேவன் உண்டு, அவரைத்தவிர வேறொரு தேவன் இல்லை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ேதபாரகரில் ஒருவன் அவர்கள் தர்க்கம்பண்ணுகிறதைக்கேட்டு, அவர்களுக்கு நன்றாய் உத்தரவு சொன்னாரென்று அறிந்து, அவரிடத்தில் வந்து: கற்பனைகளிலெல்லாம் பிரதான கற்பனை எதுவென்று கேட்ட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ேதபாரகரில் ஒருவன் அவர்கள் தர்க்கம்பண்ணுகிறதைக்கேட்டு, அவர்களுக்கு நன்றாய் உத்தரவு சொன்னாரென்று அறிந்து, அவரிடத்தில் வந்து: கற்பனைகளிலெல்லாம் பிரதான கற்பனை எதுவென்று கேட்ட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ுழு இருதயத்தோடும், முழு மனதோடும், முழு ஆத்துமாவோடும், முழுப் பலத்தோடும் அவரிடத்தில் அன்பு கூருகிறதும், தன்னிடத்தில் அன்புகூருகிறது போல் பிறனிடத்தில் அன்புகூருகிறதுமே சர்வாங்கதகனம் முதலிய பலிகளைப்பார்க்கிலும் முக்கியமாயிருக்கிறது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முழு இருதயத்தோடும், முழு மனதோடும், முழு ஆத்துமாவோடும், முழுப் பலத்தோடும் அவரிடத்தில் அன்பு கூருகிறதும், தன்னிடத்தில் அன்புகூருகிறது போல் பிறனிடத்தில் அன்புகூருகிறதுமே சர்வாங்கதகனம் முதலிய பலிகளைப்பார்க்கிலும் முக்கியமாயிருக்கிறது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जब यीशु ने देखा कि उस ने समझ से उत्तर दिया, तो उस से कहा; तू परमेश्वर के राज्य से दूर नहीं: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सी को फिर उस से कुछ पूछने का साहस न हुआ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फिर यीशु ने मन्दिर में उपदेश करते हुए यह कहा, कि शास्त्री क्योंकर कहते हैं, कि मसीह दाऊद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ुत्र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दाऊद ने आप ही पवित्र आत्मा में होकर कहा है, कि प्रभु ने मेरे प्रभु से कहा; मेरे दाहिने बैठ, ज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क कि मैं तेरे बैरियों को तेरे पांवों की पीढ़ी न कर द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दाऊद तो आप ही उसे प्रभु कहता है, फिर वह उसका पुत्र कहां से ठहरा? और भीड़ के लोग उस की आनन्द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ुनते थ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उस ने अपने उपदेश में उन से कहा, शस्त्रियों से चौकस रहो, जो लम्बे वस्त्र पहिने हुए फि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वह दृष्टान्त में उन से बातें करने लगा: कि किसी मनुष्य ने दाख की बारी लगाई, और उसके चारों ओ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यीशु ने उसे उत्तर दिया, सब आज्ञाओं में से यह मुख्य है; हे इस्राएल सुन; प्रभु हमारा परमेश्वर ए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ड़ा बान्धा, और रस का कुंड खोदा, और गुम्मट बनाया; और किसानों को उसका ठेका देकर पर देश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फिर फल के मौसम में उस ने किसानों के पास एक दास को भेजा कि किसान से दाख की बारी के फलों का भाग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पर उन्होंने उसे पकड़कर पीटा और छूछे हाथ लौट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फिर उस ने एक और दास को उन के पास भेजा और उन्होंने उसका सिर फोड़ डाला और उसका अपमान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फिर उस ने एक और को भेजा, और उन्होंने उसे मार डाला: तब उस ने और बहुतों को भेजा: उन में से उन्हों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तनों को पीटा, और कितनों को मार 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अब एक ही रह गया था, जो उसका प्रिय पुत्र था; अन्त में उस ने उसे भी उन के पास यह सोचकर भेजा कि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रे पुत्र का आदर कर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पर उन किसानों ने आपस में कहा; यही तो वारिस है; आओ, हम उसे मार डालें, तब मीरास हमारी हो जाए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और बाजारों में नमस्कार, और आराधनालयों में मुख्य मुख्य आसन और जेवनारों में मुख्य मुख्य स्थान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ी प्रभु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और उन्होंने उसे पकड़कर मार डाला, और दाख की बारी के बाहर फेंक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वे विधवाओं के घरों को खा जाते हैं, और दिखाने के लिये बड़ी देर तक प्रार्थना करते रहते हैं, 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धिक दण्ड पाए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इसलिये दाख की बारी का स्वामी क्या करेगा? वह आकर उन किसानों को नाश करेगा, और दाख की बारी औरो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और वह मन्दिर के भण्डार के साम्हने बैठकर देख रहा था, कि लोग मन्दिर के भण्डार में किस प्रकार पै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लते हैं, और बहुत धनवानों ने बहुत कुछ डाल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ा तुम ने पवित्र शास्त्र में यह वचन नहीं पढ़ा, कि जिस पत्थर को राजमिस्त्रयों ने निकम्मा ठहर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था, वही को ने का सिरा हो गय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तू प्रभु अपने परमेश्वर से अपने सारे मन से और अपने सारे प्राण से, और अपनी सारी बुद्धि से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इतने में एक कंगाल विधवा ने आकर दो दमडिय़ां, जो एक अधेले के बराबर होती है, डाल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यह प्रभु की ओर से हुआ, और हमारी दृष्टि मे अद्भुत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तब उस ने अपने चेलों को पास बुलाकर उन से कहा; मैं तुम से सच कहता हूं, कि मन्दिर के भण्डार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लने वालों में से इस कंगाल विधवा ने सब से बढ़कर डाल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तब उन्होंने उसे पकड़ना चाहा; क्योंकि समझ गए थे, कि उस ने हमारे विरोध में यह दृष्टान्त कहा है: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े लोगों से डरे; और उसे छोड़ कर चले ग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क्योंकि सब ने अपने धन की बढ़ती में से डाला है, परन्तु इस ने अपनी घटी में से जो कुछ उसक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र्थात अपनी सारी जीविका डाल द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उन्होंने उसे बातों में फंसाने के लिये कई एक फरीसियों और हेरोदियों को उसके पास भे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और उन्होंने आकर उस से कहा; हे गुरू, हम जानते हैं, कि तू सच्चा है, और किसी की परवाह नहीं करत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ी सारी शक्ति से प्रेम रख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योंकि तू मनुष्यों का मुंह देख कर बातें नहीं करता, परन्तु परमेश्वर का मार्ग सच्चाई से बता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ो क्या कैसर को कर देना उचित है, कि नहीं? हम दें, या न दें? उस ने उन का कपट जानकर उन से कह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झे क्यों पर खते हो? एक दीनार मेरे पास लाओ, कि मैं देख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वे ले आए, और उस ने उन से कहा; यह मूर्ति और नाम किस का है? उन्होंने कहा, कैसर क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ीशु ने उन से कहा; जो कैसर का है वह कैसर को, और जो परमेश्वर का है परमेश्वर को दो: तब वे उस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हुत अचम्भा करने ल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फिर सदूकियों ने भी, जो कहते हैं कि मरे हुओं का जी उठना है ही नहीं, उसके पास आकर उस से पूछ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ि हे गुरू, मूसा ने हमारे लिये लिखा है, कि यदि किसी का भाई बिना सन्तान मर जाए, और उस की पत्नी र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, तो उसका भाई उस की पत्नी को ब्याह ले और अपने भाई के लिये वंश उत्पन्न करे: सात भाई थ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हिला भाई ब्याह करके बिना सन्तान मर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और दूसरी यह है, कि तू अपने पड़ोसी से अपने समान प्रेम रखना: इस से बड़ी और कोई आज्ञा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तब दूसरे भाई ने उस स्त्री को ब्याह लिया और बिना सन्तान मर गया; और वैसे ही तीसरे ने भ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और सातों से सन्तान न हुई: सब के पीछे वह स्त्री भी मर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सो जी उठने पर वह उन में से किस की पत्नी होगी? क्योंकि वह सातों की पत्नी हो चुक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यीशु ने उन से कहा; क्या तुम इस कारण से भूल में नहीं पड़े हो, कि तुम न तो पवित्र शास्त्र ही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नते हो, और न परमेश्वर की सामर्थ क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क्योंकि जब वे मरे हुओं में से जी उठेंगे, तो उन में ब्याह शादी न होगी; पर स्वर्ग में दूतों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ईं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मरे हुओं के जी उठने के विषय में क्या तुम ने मूसा की पुस्तक में झाड़ी की कथा में नहीं पढ़ा,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ने उस से कहा, मैं इब्राहीम का परमेश्वर, और इसहाक का परमेश्वर, और याकूब का परमेश्वर ह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परमेश्वर मरे हुओं का नहीं, वरन जीवतों का परमेश्वर है: सो तुम बड़ी भूल में पड़े 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शास्त्री ने उस से कहा; हे गुरू, बहुत ठीक! तू ने सच कहा, कि वह एक ही है, और उसे छोड़ और कोई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और शास्त्रियों में से एक ने आकर उन्हें विवाद करते सुना, और यह जानकर कि उस ने उन्हें अच्छी रीत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उत्तर दिया; उस से पूछा, सब से मुख्य आज्ञा कौन सी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और उस से सारे मन और सारी बुद्धि और सारे प्राण और सारी शक्ति के साथ प्रेम रखना और पड़ोसी से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ान प्रेम रखना, सारे होमों और बलिदानों से बढ़क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2026-09-05T22:11:10Z</dcterms:created>
  <dcterms:modified xsi:type="dcterms:W3CDTF">2026-09-05T22:11:10Z</dcterms:modified>
  <dc:title>मरकुस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