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ஆராதனை (4)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ொறுங்கின இதயம் உடைந்த உள்ள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ுகில் நீர் இருக்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டுங்கிப்போன உள்ளம் தே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யம் கட்ட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் வேதனை அநேகமாய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ேகமாய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டுவிக்கின்றீர் அவை அனைத்தினின்ற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ற்றியும் தருகின்ற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லம்பி நான் அழுதேன் மாற்ற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ே நான் முழுஉள்ளத்தோ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னமாட வைத்த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யரத்தின் ஆடையை நிக்கினீர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ச் செய்தீரையா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ிக்கிறேன் தினம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ோடு நான் வாழும் நாட்களெல்லா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தான் நேச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லை நேரத்திலே அழுகையென்ற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யில் ஆனந்த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ைய துன்பமெல்லாம் நாளைய இன்பமா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ப்பதெல்லாம் நன்மைக்க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9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2026-07-31T13:09:38Z</dcterms:created>
  <dcterms:modified xsi:type="dcterms:W3CDTF">2026-07-31T13:09:38Z</dcterms:modified>
  <dc:title>துதிப் பாடல்கள் : 698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