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 (4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ின இதயம் உடைந்த உள்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நீர் இருக்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ப்போன உள்ளம் தே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கட்ட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 வேதனை அநேகமா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மா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க்கின்றீர் அவை அனைத்தினின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ும் தர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ம்பி நான் அழுதேன் மாற்ற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ே நான் முழுஉள்ளத்த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மாட வ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த்தின் ஆடையை நிக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ச் செய்தீர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தின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நான் வாழும் நாட்கள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லை நேரத்திலே அழுகையென்ற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ஆனந்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ய துன்பமெல்லாம் நாளைய இன்பமா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ப்பதெல்லாம் நன்மை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2026-09-16T16:03:19Z</dcterms:created>
  <dcterms:modified xsi:type="dcterms:W3CDTF">2026-09-16T16:03:19Z</dcterms:modified>
  <dc:title>துதிப் பாடல்கள் : 698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