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8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st in the Lord, O weary, heavy-laden !
Look unto Him, your ever-present Guide : 
Rest in the Lord, whose Word is 
truth eternal ;
Leave all to Him, whatever may betide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Rest in the Lord, and tell Him all 
your sorrow ; 
Trust in His love, so boundless, full, and free ; 
He will not leave, nor will He e'er 
forsake you ; 
Rest in the Lord, and sweet your rest shall be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Rest in the Lord, and when your 
toil is over, [have passed----
When every storm and danger you 
Lo ! He has said, whose Word 
abideth ever, 
You shall receive His welcome home at last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2026-07-09T08:59:05Z</dcterms:created>
  <dcterms:modified xsi:type="dcterms:W3CDTF">2026-07-09T08:59:05Z</dcterms:modified>
  <dc:title>Hymn : 732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