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45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ிண்ணை வெறுத்த இம்மானுவே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ந்தை மானிடவதாரமாய்த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ன்னைப் பலியாகத் தந்த ஒளி இ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்மை பணிந்திடுவோம் வாரும்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ஓடி அலைந்திடும் பாவியைத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டி அழைக்கும் இப்பாலக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ங்களின் நாசர் பாவிகளின் நேச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ம் பணிந்திடுவோம் வாரும்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ைகள் கட்டின தேவால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தங்கும் இடமாகும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பாலனாய் பிற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இதயமதில் இயேசு பிறந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மை அளித்திடுவோம் வாரும்-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அன்பின் சொரூபி இப்பால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்டி வருவோரின் தஞ்ச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றுதல் அளித்து அல்லல் அகற்ற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ை பணிவோம் வாரும்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தேவனே பெத்லகேம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ழைக் கோலமாய் முன்னண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ல்லணை மீதிலே பிற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ன்னதத்தில் தேவ மகி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மியிலே சமாதான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னிடரில் பிரியம் உண்டாவத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 தேவ தூதர் பாடிட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2026-09-16T17:04:15Z</dcterms:created>
  <dcterms:modified xsi:type="dcterms:W3CDTF">2026-09-16T17:04:15Z</dcterms:modified>
  <dc:title>துதிப் பாடல்கள் : 457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