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ணை வெறுத்த இம்மானு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 மானிடவதாரமாய்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ைப் பலியாகத் தந்த ஒளி இ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ை பணிந்திடுவோம் வாரு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ஓடி அலைந்திடும் பாவிய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அழைக்கும் இப்பாலக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ின் நாசர் பாவிகளின்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ணிந்திடுவோம் வாரு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ைகள் கட்டின தேவால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ங்கும் இடமா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லனாய்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தயமதில் இயேசு பிற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அளித்திடுவோம் வாரும்-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ன்பின் சொரூபி இப்பால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டி வருவோரின் தஞ்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அளித்து அல்லல் அக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பணிவோம் வாரு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ேவனே பெத்லகேம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 கோலமாய் முன்னண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்லணை மீதிலே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தத்தில் தேவ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லே சமாதா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ரில் பிரியம் உண்டாவ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தேவ தூதர் பாடிட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2026-07-30T14:06:42Z</dcterms:created>
  <dcterms:modified xsi:type="dcterms:W3CDTF">2026-07-30T14:06:42Z</dcterms:modified>
  <dc:title>துதிப் பாடல்கள் : 457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