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presProps" Target="presProps.xml"/>
  <Relationship Id="rId48" Type="http://schemas.openxmlformats.org/officeDocument/2006/relationships/viewProps" Target="viewProps.xml"/>
  <Relationship Id="rId4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ோசே சொன்னபடி அவர்கள் கிட்டவந்து, அவர்களை அவர்கள் உடுத்தியிருந்த சட்டைகளோடும் எடுத்துப் பாளயத்துக்குப் புறம்பே கொண்டுபோன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ோசே சொன்னபடி அவர்கள் கிட்டவந்து, அவர்களை அவர்கள் உடுத்தியிருந்த சட்டைகளோடும் எடுத்துப் பாளயத்துக்குப் புறம்பே கொண்டுபோன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ோசே ஆரோனையும் எலெயாசார் இத்தாமார் என்னும் அவன் குமாரரையும் நோக்கி: நீங்கள் சாகாதபடிக்கும், சபையனைத்தின்மேலும் கடுங்கோபம் வராதபடிக்கும், நீங்கள் உங்கள் தலைப்பாகையை எடுத்துப்போடாமலும், உங்கள் வஸ்திரங்களைக் கிழிக்காமலும் இருப்பீர்களாக; உங்கள் சகோதரராகிய இஸ்ரவேல் குடும்பத்தார் யாவரும் கர்த்தர் கொழுத்தின இந்த அக்கினிக்காகப் புலம்புவார்களாக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ோசே ஆரோனையும் எலெயாசார் இத்தாமார் என்னும் அவன் குமாரரையும் நோக்கி: நீங்கள் சாகாதபடிக்கும், சபையனைத்தின்மேலும் கடுங்கோபம் வராதபடிக்கும், நீங்கள் உங்கள் தலைப்பாகையை எடுத்துப்போடாமலும், உங்கள் வஸ்திரங்களைக் கிழிக்காமலும் இருப்பீர்களாக; உங்கள் சகோதரராகிய இஸ்ரவேல் குடும்பத்தார் யாவரும் கர்த்தர் கொழுத்தின இந்த அக்கினிக்காகப் புலம்புவார்களாக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ோசே ஆரோனையும் எலெயாசார் இத்தாமார் என்னும் அவன் குமாரரையும் நோக்கி: நீங்கள் சாகாதபடிக்கும், சபையனைத்தின்மேலும் கடுங்கோபம் வராதபடிக்கும், நீங்கள் உங்கள் தலைப்பாகையை எடுத்துப்போடாமலும், உங்கள் வஸ்திரங்களைக் கிழிக்காமலும் இருப்பீர்களாக; உங்கள் சகோதரராகிய இஸ்ரவேல் குடும்பத்தார் யாவரும் கர்த்தர் கொழுத்தின இந்த அக்கினிக்காகப் புலம்புவார்களாக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ோசே ஆரோனையும் எலெயாசார் இத்தாமார் என்னும் அவன் குமாரரையும் நோக்கி: நீங்கள் சாகாதபடிக்கும், சபையனைத்தின்மேலும் கடுங்கோபம் வராதபடிக்கும், நீங்கள் உங்கள் தலைப்பாகையை எடுத்துப்போடாமலும், உங்கள் வஸ்திரங்களைக் கிழிக்காமலும் இருப்பீர்களாக; உங்கள் சகோதரராகிய இஸ்ரவேல் குடும்பத்தார் யாவரும் கர்த்தர் கொழுத்தின இந்த அக்கினிக்காகப் புலம்புவார்களாக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ங்கள் சாகாதபடிக்கு ஆசரிப்புக் கூடாரவாசலிலிருந்து புறப்படாதிருங்கள்; கர்த்தருடைய அபிஷேகதைலம் உங்கள்மேல் இருக்கிறதே என்றான்; அவர்கள் மோசேயினுடைய வார்த்தையின்படியே செய்த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ங்கள் சாகாதபடிக்கு ஆசரிப்புக் கூடாரவாசலிலிருந்து புறப்படாதிருங்கள்; கர்த்தருடைய அபிஷேகதைலம் உங்கள்மேல் இருக்கிறதே என்றான்; அவர்கள் மோசேயினுடைய வார்த்தையின்படியே செய்த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் ஆரோனை நோக்கி: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யும் உன்னோடேகூட உன் குமாரரும் சாகாதிருக்கவேண்டுமானால், ஆசரிப்புக் கூடாரத்துக்குள் பிரவேசிக்கிறபோது, திராட்சரசத்தையும் மதுவையும் குடிக்கவேண்டா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ஆரோனின் குமாரராகிய நாதாபும் அபியூவும் தன்தன் தூபகலசத்தை எடுத்து, அவைகளில் அக்கினியையும் அதின்மேல் தூபவர்க்கத்தையும் போட்டு, கர்த்தர் தங்களுக்குக் கட்டளையிடாத அந்நிய அக்கினியை அவருடைய சந்நிதியில் கொண்டுவந்த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யும் உன்னோடேகூட உன் குமாரரும் சாகாதிருக்கவேண்டுமானால், ஆசரிப்புக் கூடாரத்துக்குள் பிரவேசிக்கிறபோது, திராட்சரசத்தையும் மதுவையும் குடிக்கவேண்டா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ரிசுத்தமுள்ளதற்கும் பரிசுத்தமில்லாததற்கும், வித்தியாசம்பண்ணும்படிக்கும்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ரிசுத்தமுள்ளதற்கும் பரிசுத்தமில்லாததற்கும், வித்தியாசம்பண்ணும்படிக்கும்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ர் மோசேயைக்கொண்டு இஸ்ரவேல் புத்திரருக்குச் சொன்ன சகல பிரமாணங்களையும் அவர்களுக்குப் போதிக்கும்படிக்கும், இது உங்கள் தலைமுறைதோறும் நித்திய கட்டளையாயிருக்கும் என்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ோசே ஆரோனையும் மீதியாயிருந்த அவன் குமாரராகிய எலெயாசாரையும் இத்தாமாரையும் நோக்கி: நீங்கள் கர்த்தருடைய தகனபலிகளில் மீதியான போஜனபலியை எடுத்து, பலிபீடத்தண்டையிலே புளிப்பில்லாததாகப் புசியுங்கள்; அது மகா பரிசுத்தமான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ோசே ஆரோனையும் மீதியாயிருந்த அவன் குமாரராகிய எலெயாசாரையும் இத்தாமாரையும் நோக்கி: நீங்கள் கர்த்தருடைய தகனபலிகளில் மீதியான போஜனபலியை எடுத்து, பலிபீடத்தண்டையிலே புளிப்பில்லாததாகப் புசியுங்கள்; அது மகா பரிசுத்தமான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ோசே ஆரோனையும் மீதியாயிருந்த அவன் குமாரராகிய எலெயாசாரையும் இத்தாமாரையும் நோக்கி: நீங்கள் கர்த்தருடைய தகனபலிகளில் மீதியான போஜனபலியை எடுத்து, பலிபீடத்தண்டையிலே புளிப்பில்லாததாகப் புசியுங்கள்; அது மகா பரிசுத்தமான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ைப் பரிசுத்த ஸ்தலத்திலே புசியுங்கள்; அது கர்த்தருடைய தகனபலிகளில் உனக்கும் உன்குமாரருக்கும் ஏற்படுத்தப்பட்டதாயிருக்கிறது; இப்படிக் கட்டளை பெற்றிருக்கிற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ைப் பரிசுத்த ஸ்தலத்திலே புசியுங்கள்; அது கர்த்தருடைய தகனபலிகளில் உனக்கும் உன்குமாரருக்கும் ஏற்படுத்தப்பட்டதாயிருக்கிறது; இப்படிக் கட்டளை பெற்றிருக்கிற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சைவாட்டும் மார்க்கண்டத்தையும், ஏறெடுத்துப் படைக்கும் முன்னந் தொடையையும், நீயும் உன்னோடேகூட உன் குமாரரும் குமாரத்திகளும் சுத்தமான ஸ்தலத்திலே புசிப்பீர்களாக; இஸ்ரவேல் புத்திரருடைய சமாதானபலிகளில் அவைகள் உனக்கும் உன் பிள்ளைகளுக்கும் கிடைக்கும்படி ஏற்படுத்தப்பட்டிருக்கிற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ஆரோனின் குமாரராகிய நாதாபும் அபியூவும் தன்தன் தூபகலசத்தை எடுத்து, அவைகளில் அக்கினியையும் அதின்மேல் தூபவர்க்கத்தையும் போட்டு, கர்த்தர் தங்களுக்குக் கட்டளையிடாத அந்நிய அக்கினியை அவருடைய சந்நிதியில் கொண்டுவந்த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சைவாட்டும் மார்க்கண்டத்தையும், ஏறெடுத்துப் படைக்கும் முன்னந் தொடையையும், நீயும் உன்னோடேகூட உன் குமாரரும் குமாரத்திகளும் சுத்தமான ஸ்தலத்திலே புசிப்பீர்களாக; இஸ்ரவேல் புத்திரருடைய சமாதானபலிகளில் அவைகள் உனக்கும் உன் பிள்ளைகளுக்கும் கிடைக்கும்படி ஏற்படுத்தப்பட்டிருக்கிற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சைவாட்டும் மார்க்கண்டத்தையும், ஏறெடுத்துப் படைக்கும் முன்னந் தொடையையும், நீயும் உன்னோடேகூட உன் குமாரரும் குமாரத்திகளும் சுத்தமான ஸ்தலத்திலே புசிப்பீர்களாக; இஸ்ரவேல் புத்திரருடைய சமாதானபலிகளில் அவைகள் உனக்கும் உன் பிள்ளைகளுக்கும் கிடைக்கும்படி ஏற்படுத்தப்பட்டிருக்கிற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ொழுப்பாகிய தகனபலிகளோடே அவர்கள் கர்த்தருடைய சந்நிதியில் அசைவாட்டும் பலியாக அசைவாட்டும்படி ஏறெடுத்துப் படைக்கும் முன்னந் தொடையையும், அசைவாட்டும் மார்க்கண்டத்தையும் கொண்டுவருவார்கள்; அது கர்த்தர் கட்டளையிட்டபடியே உனக்கும் உன்பிள்ளைகளுக்கும் நித்திய கட்டளையாக ஏற்படுத்தப்பட்டிருக்கிறது என்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ொழுப்பாகிய தகனபலிகளோடே அவர்கள் கர்த்தருடைய சந்நிதியில் அசைவாட்டும் பலியாக அசைவாட்டும்படி ஏறெடுத்துப் படைக்கும் முன்னந் தொடையையும், அசைவாட்டும் மார்க்கண்டத்தையும் கொண்டுவருவார்கள்; அது கர்த்தர் கட்டளையிட்டபடியே உனக்கும் உன்பிள்ளைகளுக்கும் நித்திய கட்டளையாக ஏற்படுத்தப்பட்டிருக்கிறது என்ற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ொழுப்பாகிய தகனபலிகளோடே அவர்கள் கர்த்தருடைய சந்நிதியில் அசைவாட்டும் பலியாக அசைவாட்டும்படி ஏறெடுத்துப் படைக்கும் முன்னந் தொடையையும், அசைவாட்டும் மார்க்கண்டத்தையும் கொண்டுவருவார்கள்; அது கர்த்தர் கட்டளையிட்டபடியே உனக்கும் உன்பிள்ளைகளுக்கும் நித்திய கட்டளையாக ஏற்படுத்தப்பட்டிருக்கிறது என்ற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ாவநிவாரணபலியாகச் செலுத்தப்பட்ட வெள்ளாட்டுக்கடாவை மோசே தேடிப்பார்த்தான்; அது தகனிக்கப்பட்டிருந்தது; ஆகையால், மீதியாயிருந்த எலெயாசார் இத்தாமார் என்னும் ஆரோனின் குமாரர்மேல் அவன் கோபங்கொண்டு: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ாவநிவாரணபலியாகச் செலுத்தப்பட்ட வெள்ளாட்டுக்கடாவை மோசே தேடிப்பார்த்தான்; அது தகனிக்கப்பட்டிருந்தது; ஆகையால், மீதியாயிருந்த எலெயாசார் இத்தாமார் என்னும் ஆரோனின் குமாரர்மேல் அவன் கோபங்கொண்டு: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ாவநிவாரணபலியை நீங்கள் பரிசுத்த ஸ்தலத்தில் புசியாமற்போனதென்ன? அது மகா பரிசுத்தமாயிருக்கிறதே; சபையின் அக்கிரமத்தைச் சுமந்து தீர்ப்பதற்குக் கர்த்தருடைய சந்நிதியில் அவர்களுக்காகப் பாவநிவிர்த்தி செய்யும்பொருட்டு, அதை உங்களுக்குக் கொடுத்தாரே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ாவநிவாரணபலியை நீங்கள் பரிசுத்த ஸ்தலத்தில் புசியாமற்போனதென்ன? அது மகா பரிசுத்தமாயிருக்கிறதே; சபையின் அக்கிரமத்தைச் சுமந்து தீர்ப்பதற்குக் கர்த்தருடைய சந்நிதியில் அவர்களுக்காகப் பாவநிவிர்த்தி செய்யும்பொருட்டு, அதை உங்களுக்குக் கொடுத்தாரே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ின் இரத்தம் பரிசுத்த ஸ்தலத்துக்குள்ளே கொண்டுவரப்படவில்லையே; நான் கட்டளையிட்டபடி நீங்கள் அதைப் பரிசுத்த ஸ்தலத்தில் புசிக்கவேண்டியதாயிருந்ததே என்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அக்கினி கர்த்தருடைய சந்நிதியிலிருந்து புறப்பட்டு, அவர்களைப் பட்சித்தது; அவர்கள் கர்த்தருடைய சந்நிதியில் செத்த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ின் இரத்தம் பரிசுத்த ஸ்தலத்துக்குள்ளே கொண்டுவரப்படவில்லையே; நான் கட்டளையிட்டபடி நீங்கள் அதைப் பரிசுத்த ஸ்தலத்தில் புசிக்கவேண்டியதாயிருந்ததே என்ற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ஆரோன் மோசேயை நோக்கி: அவர்கள் தங்கள் பாவநிவாரணபலியையும், தங்கள் சர்வாங்க தகனபலியையும் கர்த்தருடைய சந்நிதியில் செலுத்தின இன்றுதானே எனக்கு இப்படி நேரிட்டதே; பாவநிவாரணபலியை இன்று நான் புசித்தேனானால், அது கர்த்தரின் பார்வைக்கு நன்றாய் இருக்குமோ என்ற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ஆரோன் மோசேயை நோக்கி: அவர்கள் தங்கள் பாவநிவாரணபலியையும், தங்கள் சர்வாங்க தகனபலியையும் கர்த்தருடைய சந்நிதியில் செலுத்தின இன்றுதானே எனக்கு இப்படி நேரிட்டதே; பாவநிவாரணபலியை இன்று நான் புசித்தேனானால், அது கர்த்தரின் பார்வைக்கு நன்றாய் இருக்குமோ என்ற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ஆரோன் மோசேயை நோக்கி: அவர்கள் தங்கள் பாவநிவாரணபலியையும், தங்கள் சர்வாங்க தகனபலியையும் கர்த்தருடைய சந்நிதியில் செலுத்தின இன்றுதானே எனக்கு இப்படி நேரிட்டதே; பாவநிவாரணபலியை இன்று நான் புசித்தேனானால், அது கர்த்தரின் பார்வைக்கு நன்றாய் இருக்குமோ என்ற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ோசே அதைக் கேட்டபோது அமைதலாயிருந்த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மோசே ஆரோனை நோக்கி: என்னிடத்தில் சேருகிறவர்களால் நான் பரிசுத்தம்பண்ணப்பட்டு, சகல ஜனங்களுக்கும் முன்பாக நான் மகிமைப்படுவேன் என்று கர்த்தர் சொன்னது இதுதான் என்றான்; ஆரோன் பேசாமலிருந்த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மோசே ஆரோனை நோக்கி: என்னிடத்தில் சேருகிறவர்களால் நான் பரிசுத்தம்பண்ணப்பட்டு, சகல ஜனங்களுக்கும் முன்பாக நான் மகிமைப்படுவேன் என்று கர்த்தர் சொன்னது இதுதான் என்றான்; ஆரோன் பேசாமலிருந்த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மோசே ஆரோனை நோக்கி: என்னிடத்தில் சேருகிறவர்களால் நான் பரிசுத்தம்பண்ணப்பட்டு, சகல ஜனங்களுக்கும் முன்பாக நான் மகிமைப்படுவேன் என்று கர்த்தர் சொன்னது இதுதான் என்றான்; ஆரோன் பேசாமலிருந்த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ன்பு மோசே ஆரோனின் சிறிய தகப்பனான உசியேலின் குமாரராகிய மீசவேலையும் எல்சாபானையும் அழைத்து: நீங்கள் கிட்ட வந்து, உங்கள் சகோதரரைப் பரிசுத்த ஸ்தலத்துக்கு முன்னின்று எடுத்து, பாளயத்துக்குப் புறம்பே கொண்டுபோங்கள் என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ன்பு மோசே ஆரோனின் சிறிய தகப்பனான உசியேலின் குமாரராகிய மீசவேலையும் எல்சாபானையும் அழைத்து: நீங்கள் கிட்ட வந்து, உங்கள் சகோதரரைப் பரிசுத்த ஸ்தலத்துக்கு முன்னின்று எடுத்து, பாளயத்துக்குப் புறம்பே கொண்டுபோங்கள் என்ற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57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આથી તેઓ ત્યાં ગયા અને મૂસાની આજ્ઞા પ્રમાંણે પોતાના પિતરાઈ ભાઈઓને પહેરેલા અંગરખા સહિત છાવણી બહા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ઈ ગ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ત્યાદબાદ મૂસાએ હારુન અને તેના પુત્રો એલઆઝાર અને ઈથામાંરને કહ્યું, “તમે શોક ન કરો, શોકમાં તમાં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ાળ છૂટા ન રાખો અને તમાંરાં કપડાં ન ફાડો, જો તમે તેમ કરશો તો દેવ તમને પણ માંરી નાખશે અને યહો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ઇસ્રાએલી સમાંજ પર રોષે ભરાશે; પરંતુ બીજા બધા ઇસ્રાએલીઓ ભલે યહોવાએ મોકલેલા અગ્નિનો ભોગ બનેલા એ લોકો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ંટે આફ્રદ કરે ને શોક પાળ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પણ તમે મુલાકાતમંડપના પ્રવેશદ્વાર આગળથી ખસસો નહિ. નહિ તો મૃત્યુ દંડ તમાંરા પર આવશે. કારણ, યહોવા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લથી તમાંરો અભિષેક કરવામાં આવેલો છે.” તેમણે મૂસાનાં કહ્યાં પ્રમાંણે કર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યહોવાએ હારુનને આજ્ઞા કરી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“તું અને તારા પુત્રો મુલાકાતમંડપમાં પ્રવેશ કરો ત્યારે દ્રાક્ષારસ કે કેફી પીણું પીવું નહિ, જો પીશ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હારુનના પુત્રો નાદાબ તથા અબીહૂએ ધૂપદાનીમાં અપવિત્ર આગ્નિમૂકયો અને તે અગ્નિ પર ધૂપ નાખ્યો. અને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ો મૃત્યુ પામશો, આ નિયમ તારા પુત્રોને અને વંશ પરંપરા સદાને માંટે લાગુ પડ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તમાંરી જવાબદારી છે કે તમાંરે પવિત્ર અને અપવિત્ર વચ્ચે તથા શુદ્ધ અને અશુદ્ધ વચ્ચેનો ભેદ તેઓ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મજાવ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અને યહોવાએ જે નિયમો મૂસાને આપ્યા હતા તે બધા નિયમો ઇસ્રાએલી લોકોને સમજાવવા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મૂસાએ હારુનને અને તેના બાકી રહેલા પુત્રો એલઆઝાર અને ઈથામાંરને કહ્યું, “યહોવાને ધરાવેલ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ખાદ્યાર્પણમાંથી વધેલો લોટ તમાંરે લેવો અને તેની બેખમીર રોટલી બનાવીને વેદી પાસે જમવી, કારણ કે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ત્યંત પવિત્ર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મને એવી આજ્ઞા કરવામાં આવી છે કે તમાંરે એ પવિત્ર સ્થાને જમવી, યહોવાને ચઢાવેલા અર્પણમાંથી એ ભા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ારો અને તારા પુત્રોનો થાય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“યહોવા સમક્ષ ધરાવેલાં આરત્યાર્પણનાં પશુનો છાતીનો ભાગ અને જાંઘનો ભાગ તારે અને તારા પુત્રોએ તથ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ધૂપ યહોવાને ચઢાવ્યો. યહોવાએ તે ચઢાવવાની આજ્ઞા કરી નહોતી તેથી એ અગ્નિ અપવિત્ર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ત્રીઓએ કોઈ પવિત્ર સ્થળે જમવો. કારણ કે ઇસ્રાએલીઓએ યહોવાને ધરાવેલ શાંત્યર્પણમાંથી એ ભાગનો અધિકા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ારો અને તારાં પુત્રપુત્રીઓનો થાય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ચરબી હોમવા લાવતી વખતે આરત્યર્પણનો છાતીનો ભાગ અને જાંઘનો ભાગ પણ યાજકો માંટે યહોવાને ચઢાવવા લોકો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ાથે લાવવો, આ ચઢાવાની યહોવા સામે આરતી કરવી. યહોવાએ જણાવ્યા મુજબ એ તને અને તારા પુત્રોને તમાંરા કાયમ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ધિકારના ભાગની જેમ મળવો જોઈએ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મૂસાએ પાપાર્થાર્પણના અર્પણના બકરાની તપાસ કરી, તો ખબર પડી કે તેને હોમી દેવામાં આવ્યો હતો,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રુનના જીવતા રહેલા પુત્રો એલઆઝાર અને ઈથામાંર પર ગુસ્સે થ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અને તેણે કહ્યું, “તમે એ પાપાર્થાર્પણ પવિત્રસ્થઆનમાં શા માંટે ન ખાધું? તે અત્યંત પવિત્ર છે, 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મને લોકોના દોષ દૂર કરી, યહોવા સમક્ષ લોકોનું પ્રાયશ્ચિત કરવા આપેલ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0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તેનું લોહી પવિત્રસ્થાનમાં લાવવામાં આવ્યું ન હતું, તેથી પ્રાયશ્ચિતનો એ અર્પણ તમાંરે માંરી આજ્ઞ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તેથી યહોવાની આગળથી અગ્નિ ધસી આવ્યો અને તે બંનેને ભસ્મ કરી ગયો. અને તેઓ યહોવા સમક્ષ મૃત્યુ પામ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0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ુજબ પવિત્રસ્થાનમાં જ જમવો જોઈતો હત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0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પરંતુ હારુને મૂસાને કહ્યું, “જુઓ, આજે એ લોકોએ પોતાના પાપાર્થાર્પણ અને દહનાર્પણ યહોવા સમક્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0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ધરાવ્યો છે, અને માંરી આ દશા થઈ છે. પરંતુ જો હું આજે પાપાર્થાર્પણ જમ્યો હોત, તો શું તેથી યહો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0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સન્ન થયા હોત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0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જ્યારે મૂસાએ આ સાંભળ્યું ત્યારે તેને એ સાચું લાગ્યું અને સંતોષ થ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પછી મૂસાએ હારુનને કહ્યું, “યહોવાએ એમ કહ્યું હતું કે, ‘જે યાજકો માંરી સેવા કરે છે તેમણે માંર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વિત્રતા જાળવવી જોઈએ; સર્વ લોકોની સંમુખ હું માંરો મહિમાં પ્રગટ કરી ગૌરવવાન મનાઈશ. તેનો અર્થ આ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રુન મૌન થઈ ગ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ત્યાર પછી મૂસાએ હારુનના કાકા ઉઝઝીએલના પુત્રો મીશાએલને અને એલસાફાનને બોલાવડાવીને તેઓને કહ્યું, “આ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વો, અને તમાંરા પિતરાઈ ભાઈઓને મંદિરના તંબુમાંથી છાવણી બહાર લઈ જાઓ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2026-09-07T00:05:09Z</dcterms:created>
  <dcterms:modified xsi:type="dcterms:W3CDTF">2026-09-07T00:05:09Z</dcterms:modified>
  <dc:title>લેવીય : 10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