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presProps" Target="presProps.xml"/>
  <Relationship Id="rId25" Type="http://schemas.openxmlformats.org/officeDocument/2006/relationships/viewProps" Target="viewProps.xml"/>
  <Relationship Id="rId2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வேஷமாகவே மனுஷன் திரிகிறான்; விருதாவாகவே சஞ்சலப்படுகிறான்; ஆஸ்தியைச் சேர்க்கிறான். யார் அதை வாரிக்கொள்ளுவான் என்று அறிய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வேஷமாகவே மனுஷன் திரிகிறான்; விருதாவாகவே சஞ்சலப்படுகிறான்; ஆஸ்தியைச் சேர்க்கிறான். யார் அதை வாரிக்கொள்ளுவான் என்று அறியா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இப்போதும் ஆண்டவரே, நான் எதற்கு எதிர்பார்த்திருக்கிறேன்? நீரே என் நம்பிக்கை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என் மீறுதல்கள் எல்லாவற்றிலுமிருந்து என்னை விடுதலையாக்கும், மூடனுடைய நிந்தனைக்கு என்னை ஒப்புக்கொடாதேயு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ீரே இதைச் செய்தீர் என்று நான் வாயைத் திறவாமல் மவுனமாயிருந்தே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ன்னிலிருந்து உம்முடைய வாதையை எடுத்துப்போடும்; உமதுகரத்தின் அடிகளால் நான் சோர்ந்துபோனே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க்கிரமத்தினிமித்தம் நீர் மனுஷனைக் கடிந்துகொண்டு தண்டிக்கிறபோது அவன் வடிவைப் பொட்டரிப்பைப்போல் அழியப்பண்ணுகிறீர்; நிச்சயமாக எந்த மனுஷனும் மாயையே.(சேலா.)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க்கிரமத்தினிமித்தம் நீர் மனுஷனைக் கடிந்துகொண்டு தண்டிக்கிறபோது அவன் வடிவைப் பொட்டரிப்பைப்போல் அழியப்பண்ணுகிறீர்; நிச்சயமாக எந்த மனுஷனும் மாயையே.(சேலா.)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ர்த்தாவே, என் ஜெபத்தைக்கேட்டு, என் கூப்பிடுதலுக்குச் செவிகொடும்; என் கண்ணீருக்கு மவுனமாயிராதேயும்; என் பிதாக்களெல்லாரையும்போல நானும் உமக்குமுன்பாக அந்நியனும் பரதேசியுமாயிருக்கிறே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கர்த்தாவே, என் ஜெபத்தைக்கேட்டு, என் கூப்பிடுதலுக்குச் செவிகொடும்; என் கண்ணீருக்கு மவுனமாயிராதேயும்; என் பிதாக்களெல்லாரையும்போல நானும் உமக்குமுன்பாக அந்நியனும் பரதேசியுமாயிருக்கிறே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ன் நாவினால் பாவஞ்செய்யாதபடிக்கு நான் என் வழிகளைக் காத்து, துன்மார்க்கன் எனக்கு முன்பாக இருக்குமட்டும் என் வாயைக் கடிவாளத்தால் அடக்கிவைப்பேன் என்றே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ான் இனி இராமற்போகுமுன்னே தேறுதலடையும்படி என்னிடத்தில் பொறுமையாயிரு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ான் இனி இராமற்போகுமுன்னே தேறுதலடையும்படி என்னிடத்தில் பொறுமையாயிரு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என் நாவினால் பாவஞ்செய்யாதபடிக்கு நான் என் வழிகளைக் காத்து, துன்மார்க்கன் எனக்கு முன்பாக இருக்குமட்டும் என் வாயைக் கடிவாளத்தால் அடக்கிவைப்பேன் என்றே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ான் மவுனமாகி, ஊமையனாயிருந்தேன், நலமானதையும் பேசாமல் அமர்ந்திருந்தேன்; ஆனாலும் என் துக்கம் அதிகரித்தது;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ன் இருதயம் எனக்குள்ளே அனல்கொண்டது; நான் தியானிக்கையில் அக்கினி மூண்டது; அப்பொழுது என் நாவினால் விண்ணப்பம்செய்தே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ர்த்தாவே, நான் எவ்வளவாய் நிலையற்றவன் என்று உணரும்படி என் முடிவையும், என் நாட்களின் அளவு இவ்வளவு என்பதையும் எனக்குத் தெரிவியு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கர்த்தாவே, நான் எவ்வளவாய் நிலையற்றவன் என்று உணரும்படி என் முடிவையும், என் நாட்களின் அளவு இவ்வளவு என்பதையும் எனக்குத் தெரிவியு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தோ, என் நாட்களை நாலுவிரற்கடையளவாக்கினீர்; என் ஆயுசு உமது பார்வைக்கு இல்லாததுபோலிருக்கிறது; எந்த மனுஷனும் மாயையே என்பது நிச்சயம். (சேலா.)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இதோ, என் நாட்களை நாலுவிரற்கடையளவாக்கினீர்; என் ஆயுசு உமது பார்வைக்கு இல்லாததுபோலிருக்கிறது; எந்த மனுஷனும் மாயையே என்பது நிச்சயம். (சேலா.)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65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ನಿಶ್ಚಯವಾಗಿ ಮನುಷ್ಯನು ವ್ಯರ್ಥವಾದ ತೋರಿಕೆ ಯಲ್ಲಿ ನಡೆದುಕೊಳ್ಳುತ್ತಾನೆ; ನಿಶ್ಚಯವಾಗಿ ವ್ಯರ್ಥ ವಾದ ಗದ್ದ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ಮಾಡುತ್ತಾರೆ. ಅವನು ಐಶ್ವರ್ಯವನ್ನು ಕುಪ್ಪೆ ಮಾಡುತ್ತಾನೆ; ಆದರೆ ಅದನ್ನು ಕೂಡಿಸುವವರು ಯಾರೋ ಅರಿಯ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ಹೀಗಿರಲಾಗಿ ಕರ್ತನೇ, ನಾನು ಇನ್ನು ಯಾವದಕ್ಕೆ ಕಾದುಕೊಳ್ಳಲಿ? ನನ್ನ ನಿರೀಕ್ಷೆ ನಿನ್ನಲ್ಲಿ ಅದ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ನನ್ನ ಎಲ್ಲಾ ದ್ರೋಹಗಳಿಂದ ನನ್ನನ್ನು ಬಿಡಿಸು; ಬುದ್ಧಿಹೀನನ ನಿಂದೆಗೆ ನನ್ನನ್ನು ಗುರಿಮಾಡಬೇಡ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ನಾನು ಮೌನವಾದೆನು, ನನ್ನ ಬಾಯಿ ತೆರೆಯಲಿಲ್ಲ; ನೀನು ಅದನ್ನು ಮಾಡಿದ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ನನ್ನಿಂದ ನಿನ್ನ ಪೆಟ್ಟನ್ನು ತೊಲಗಿಸು; ನಿನ್ನ ಕೈಹೊಡೆ ತದಿಂದ ನಾನು ಸತ್ತು ಹೋಗುತ್ತ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ಅಕ್ರಮ ಕ್ಕೋಸ್ಕರ ಗದರಿಕೆಗಳಿಂದ ನೀನು ಮನುಷ್ಯನನ್ನು ಶಿಕ್ಷಿಸಿದರೆ ಅವನ ಸೌಂದರ್ಯವನ್ನು ನುಸಿಯ ಹಾ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ಹಾಳುಮಾಡುತ್ತೀ; ನಿಶ್ಚಯವಾಗಿ ಪ್ರತಿ ಮನುಷ್ಯನು ವ್ಯರ್ಥವಾದವನೇ--ಸೆಲ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ಓ ಕರ್ತನೇ, ನನ್ನ ಪ್ರಾರ್ಥನೆಯನ್ನು ಕೇಳು; ನನ್ನ ಮೊರೆಗೆ ಕಿವಿಗೊಡು; ನನ್ನ ಕಣ್ಣೀರಿಗೆ ಮೌನ ವಾಗಿರಬೇಡ. ನಾನ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9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ಿನ್ನ ಸಂಗಡ ಪರದೇಶಸ್ಥನು; ನನ್ನ ತಂದೆಗಳೆಲ್ಲರ ಹಾಗೆ ಪ್ರವಾಸಿಯಾಗಿದ್ದೇನೆ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1 ನನ್ನ ನಾಲಿಗೆಯಿಂದ ಪಾಪಮಾಡದ ಹಾಗೆ ನನ್ನ ಮಾರ್ಗಗಳನ್ನು ಕಾಪಾಡಿ ಕೊಳ್ಳುವೆನೆಂದೂ ದುಷ್ಟನು ನನ್ನ ಮುಂದೆ ಇರುವಾಗ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9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ಕರ್ತನೇ ನನ್ನನ್ನು ಉಳಿಸು; ಆಗ ನಾನು ಇಲ್ಲಿಂದ ಹೋಗಿಬಿಟ್ಟು ಇಲ್ಲದೆ ಹೋಗುವದಕ್ಕಿಂತ ಮುಂಚೆ ಬಲವನ್ನು ತಿರಿಗ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9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ಪಡೆಯುವ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ನ್ನ ಬಾಯಿಗೆ ಕಡಿವಾಣ ಇಟ್ಟುಕೊಳ್ಳುವೆನೆಂದೂ ಹೇಳಿದ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ಮೌನದಿಂದ ಮೂಕನಾದೆನು; ಒಳ್ಳೇ ದನ್ನಾದರೂ ಆಡದೆ ಸುಮ್ಮನಿದ್ದೆನು; ಆದರೆ ನನ್ನ ವ್ಯಥೆಯು ಕಲಕಿತ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ನನ್ನ ಹೃದಯದಲ್ಲಿ ಸಂತಾಪ ಉಕ್ಕಿತು; ನಾನು ಯೋಚಿಸುತ್ತಿರುವಲ್ಲಿ ಬೆಂಕಿಯು ರಿಯಿತು. ನನ್ನ ನಾಲಿಗೆಯಿಂದ ಮಾತಾಡಿದೆನ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ಕರ್ತನೇ, ನಾನು ಎಷ್ಟು ಅಸ್ಥಿರನೆಂದು ತಿಳಿಯುವ ಹಾಗೆ ನನ್ನ ಅಂತ್ಯವನ್ನೂ ನನ್ನ ದಿವಸಗಳು ಕೊಂಚ ವೆಂಬದನ್ನೂ ನನಗ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ತಿಳಿಸ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ಇಗೋ, ನನ್ನ ದಿವಸ ಗಳನ್ನು ಗೇಣುದ್ದವಾಗಿ ಮಾಡಿದ್ದೀ; ನನ್ನ ಆಯುಷ್ಯವು ನಿನ್ನ ಮುಂದೆ ಏನೂ ಇಲ್ಲದ ಹಾಗಿದೆ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ನಿಶ್ಚಯವಾಗಿ ಉತ್ತಮ ಸ್ಥಿತಿಯಲ್ಲಿರುವ ಪ್ರತಿಯೊಬ್ಬನು ಒಟ್ಟಾರೆಯಲ್ಲಿ ವ್ಯರ್ಥವಾದವನೇ. ಸೆಲಾ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3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2026-06-03T09:51:44Z</dcterms:created>
  <dcterms:modified xsi:type="dcterms:W3CDTF">2026-06-03T09:51:44Z</dcterms:modified>
  <dc:title>சங்கீதம் : 39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