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it was the blessing, now it is the Lord;  
Once it was the feeling, now it is His Word;
Once His gifts I wanted, now the 
Giver own ; 
Once I sought for healing, now Himself alo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in all for ever, Jesus will I sing ; 
Everything in Jesus, and Jesus everyth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'twas painful trying, now 'tis 
perfect trust ;
Once a half salvation, now the uttermost ; 
Once 'twas ceaseless holding, now He 
holds me fast ; 
Once 'twas constant drifting, now my anchor's ca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ce 'twas busy planning, now 'tis 
trustful prayer;  
Once 'twas anxious caring, now He has the care;
Once 'twas what I wanted, now what 
Jesus says ; 
Once 'twas constant asking, now 'tis ceaseless pra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ce it was my working, His it hence 
shall be ;  
Once I tried to use Him, now He uses me ;
Once the power I wanted, now the 
Mighty One ;
Once for self I laboured, now for Him alon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nce I hoped in Jesus, now I know 
He's mine ;
Once my lamps were dying, now they brightly shine ;  
Once for death I waited, now His 
coming hail ; 
And my hopes are anchored safe within the ve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2026-09-08T09:48:34Z</dcterms:created>
  <dcterms:modified xsi:type="dcterms:W3CDTF">2026-09-08T09:48:34Z</dcterms:modified>
  <dc:title>Hymn : 593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