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love Thy kingdom, Lord, 
The house of Thine abode, 
The Church our blest Redeemer saved 
With His own precious bloo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love Thy Church, O God ! 
Her walls before Thee stand, 
Dear as the apple of Thine eye, 
And graven on Thy ha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or her my tears shall fall, 
For her my prayers ascend ; 
To her my cares and toils be given, 
Till toils and cares shall e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yond my highest joy 
I prize her heavenly ways, 
Her sweet communion, solemn vows, 
Her hymns of love and prais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ure as Thy truth shall last, 
To Zion shall be given 
The brightest glories earth can yield, 
And brighter bliss of heav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2026-07-30T22:07:01Z</dcterms:created>
  <dcterms:modified xsi:type="dcterms:W3CDTF">2026-07-30T22:07:01Z</dcterms:modified>
  <dc:title>Hymn : 253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