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த்தவர்கள் தேவனை அறி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ும் தந்தையும் தள்ளி 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இயேசென்னை சேர்த்துக் கொ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வர் நிழல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த்து காத்திடுவார் கன்ம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ேற்றி என்னை உயர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ங்கு நாளில் அவர் என்னை மற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கரத்தினால் தாங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கூடார மறைவிலே ஒளித்து வ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வ்வையான பாதையில்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் என் வெளிச்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இரட்சிப்பவரும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னுக்கரண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யாருக்கும் அஞ்ச 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 செய்கின்றவர்கள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 செய்ய விரும்பு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் அருகில் வ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ாத்து நின்றார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2026-09-15T16:54:19Z</dcterms:created>
  <dcterms:modified xsi:type="dcterms:W3CDTF">2026-09-15T16:54:19Z</dcterms:modified>
  <dc:title>துதிப் பாடல்கள் : 892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