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6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ைத்தவர்கள் தேவனை அறிந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யும் தந்தையும் தள்ளி விட்ட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ர் இயேசென்னை சேர்த்துக் கொள்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அவர் நிழல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ைத்து காத்திடுவார் கன்ம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லேற்றி என்னை உயர்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ங்கு நாளில் அவர் என்னை மறை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் கரத்தினால் தாங்க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் கூடார மறைவிலே ஒளித்து வை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வ்வையான பாதையில் நட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ேவன் என் வெளிச்ச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இரட்சிப்பவரும் அ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ஜீவனுக்கரணான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யாருக்கும் அஞ்ச மா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மை செய்கின்றவர்கள் என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மை செய்ய விரும்புக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ேவன் அருகில் வ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க் காத்து நின்றார்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2026-07-31T13:08:58Z</dcterms:created>
  <dcterms:modified xsi:type="dcterms:W3CDTF">2026-07-31T13:08:58Z</dcterms:modified>
  <dc:title>துதிப் பாடல்கள் : 892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