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ற்றிடு ஆன்மமே,
சிருஷ்டி கர்த்தாவாம் வல்லோரை;
ஏற்றிடு உனக்கு ரட்சிப்பு
சுகமானோரை;
கூடிடுவோம்
பாடிடுவோம் பரனை
மாண்பாய் சபையாரெல்லோ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ற்றிடு யாவையும்
ஞானமாய் ஆளும் பிரானை;
ஆற்றலாய்க் காப்பரே தம் செட்டை
மறைவில் நம்மை;
ஈந்திடுவார்
ஈண்டு நாம் வேண்டும் எல்லாம்
யாவும் அவர் அருள் ஈவ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ோற்றிடு காத்துனை
ஆசீர்வதிக்கும் பிரானை;
தேற்றியே தயவால் நிரப்புவார்
உன் வாணாளை;
பேரன்பராம்
பராபரன் தயவை
சிந்திப்பாய் இப்போதெப்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ற்றிடு ஆன்மமே,
என் முழு உள்ளமே நீயும்;
ஏற்றிடும் கர்த்தரை ஜீவ
இராசிகள் யாவும்;
சபையாரே
சேர்ந்தென்றும் சொல்லுவீரே
வணங்கி மகிழ்வாய் ஆ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2026-07-30T21:42:50Z</dcterms:created>
  <dcterms:modified xsi:type="dcterms:W3CDTF">2026-07-30T21:42:50Z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