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ூ மகிழம்பூ மணக்கும் ஞான மல்லி பூ 
பூ பூ புனித பூ பூமாதவித வங்கிஷ 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ாய் வந்த பூ ஜொலித்து விளங்கும் ஞான பூ  
நீதியாய் வாழ்ந்த பூ நித்தம் நம்மை காக்கும் 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 பூ சிறிய பூ தேசதோர்கள் தேடும் பூ 
அன்ன பூ ஆசைப்பூ அண்டினோரை காக்கும்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வூரில் வந்தபூ கல்யாணத்தில் புகழ்ந்தபூ
கனிரசத்தை கொடுத்தபூ கலங்கமில்லா அன்னபூ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ிசைக்கும் ஏற்றபூ ஏகமாய் நிறைந்த பூ
கர்த்தரே அந்த பூ காதலாய் தேடும் பூ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 பூ புனித பூ பூமாதவித வங்கிஷ 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2026-09-15T17:32:49Z</dcterms:created>
  <dcterms:modified xsi:type="dcterms:W3CDTF">2026-09-15T17:32:49Z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