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ங்கே அநேக வாசஸ்தலங்கள்
அன்பின் பிதா வீட்டில் ஜொலிக்குதே
நேர்த்தியான இடங்களில் உந்தன்
நித்திய பங்கு கிடைத்திட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ை நம்பினோர் மாண்டதில்லை
என்னென்ன துன்பங்கள் நேரிட்டாலும்
சிங்கத்தின் வாயின்றும் இரட்சிப்பார்
பங்கம் வராதென்னை ஆதர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சியில் சுவாசமுள்ள மாந்தரை
நம்புவதல்ல தம் ஆலோசனை
கோர பயங்கர காற்றடிக்கும்
கன்மலைமேல் கட்டும் வீடு நிற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ஸ்வாசத்தால் நீதிமான் பிழைப்பான்
வறட்சி மிகுந்த காலத்திலும்
பக்தன் வலது பாரிசத்திலே
கர்த்தன் தாம் நிற்பதால் அசைந்திட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ின் நாமத்தில் ஜெயம் பெற்றே
ஏகிப் பறந்திடும் பக்தரோடே
சேர்ந்தென்றும் வாழ்ந்திடும் ஐக்யத்திலே
ஜெய கெம்பீரமே உனக்குண்ட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2026-07-25T11:42:28Z</dcterms:created>
  <dcterms:modified xsi:type="dcterms:W3CDTF">2026-07-25T11:42:28Z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