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08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தாமுக்கு ஏவா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டுத்த பிதாவ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ாப்பிள்ளைக்கிப் பெண்ண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டுக்க வாரு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ரு தன்மையும் சேர்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னியின் மைந்தன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ர்கள் இரு க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ணக்க வாரு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ெய் மணவாளனா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 குமாரர்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ஏதேனில் ஆதி மண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பையாம் மனையா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ோடிக்கும் ஆவிய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நீரும் இந்நாளில் வந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்விரு பேர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ணைத்து அன்பாய் வாழ்த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ய்ப் பாக்கியம் ஈந்தி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கிறிஸ்துவின் பாரியோட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ம்பும் வரை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ீங்கில் நின்று காத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் வாழ்வு ஈந்தி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டான நாள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றந்த ஆசீர்வா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ாதிருக்கு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ப்போதும் பக்தி யுள்ள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வாகம் தூய்மையா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ூவர் பிரசன்னமாவ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ம்முறை வாழ்த்துண்டா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2026-09-16T16:02:21Z</dcterms:created>
  <dcterms:modified xsi:type="dcterms:W3CDTF">2026-09-16T16:02:21Z</dcterms:modified>
  <dc:title>துதிப் பாடல்கள் : 958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