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ாமுக்கு ஏவா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ப்பிள்ளைக்கிப் பெண்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க்க வ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ு தன்மையும் சேர்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னியின் மைந்த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்கள் இரு க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க்க வார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ெய் மணவாளன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குமார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ஏதேனில் ஆதி ம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ாம் மனையா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டிக்கும் ஆவி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ீரும் இந்நாளில் வ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ிரு பே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த்து அன்பாய் வ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ப் பாக்கியம்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கிறிஸ்துவின் பாரிய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ும் வரை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ீங்கில் நின்று கா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வாழ்வு ஈந்தி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ன நா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ிருக்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ப்போதும் பக்தி யுள்ள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வாகம் தூய்மைய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வர் பிரசன்னமா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ம்முறை வாழ்த்துண்ட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2026-07-31T11:15:14Z</dcterms:created>
  <dcterms:modified xsi:type="dcterms:W3CDTF">2026-07-31T11:15:14Z</dcterms:modified>
  <dc:title>துதிப் பாடல்கள் : 958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